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4"/>
  </p:sldMasterIdLst>
  <p:notesMasterIdLst>
    <p:notesMasterId r:id="rId6"/>
  </p:notesMasterIdLst>
  <p:sldIdLst>
    <p:sldId id="282" r:id="rId5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yriad Web Pro" panose="020B0604020202020204" charset="0"/>
      <p:regular r:id="rId11"/>
      <p:bold r:id="rId12"/>
      <p:italic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rasher, Janelle (CDC/DDID/NCIRD/OD)" initials="TJ(" lastIdx="11" clrIdx="0">
    <p:extLst>
      <p:ext uri="{19B8F6BF-5375-455C-9EA6-DF929625EA0E}">
        <p15:presenceInfo xmlns:p15="http://schemas.microsoft.com/office/powerpoint/2012/main" userId="S::yhy8@cdc.gov::30959194-5fbf-43d4-9a72-c7e08747a21f" providerId="AD"/>
      </p:ext>
    </p:extLst>
  </p:cmAuthor>
  <p:cmAuthor id="2" name="LaPorte, Kathleen (CDC/DDID/NCIRD/ID)" initials="LK(" lastIdx="3" clrIdx="1">
    <p:extLst>
      <p:ext uri="{19B8F6BF-5375-455C-9EA6-DF929625EA0E}">
        <p15:presenceInfo xmlns:p15="http://schemas.microsoft.com/office/powerpoint/2012/main" userId="S::wng2@cdc.gov::551bb488-9942-47b3-bc20-8f6ed54e7515" providerId="AD"/>
      </p:ext>
    </p:extLst>
  </p:cmAuthor>
  <p:cmAuthor id="3" name="Isa Miles" initials="IM" lastIdx="1" clrIdx="2">
    <p:extLst>
      <p:ext uri="{19B8F6BF-5375-455C-9EA6-DF929625EA0E}">
        <p15:presenceInfo xmlns:p15="http://schemas.microsoft.com/office/powerpoint/2012/main" userId="S::iaw6@cdc.gov::e5e88021-4fbb-41bd-8e88-edc9315bb3e5" providerId="AD"/>
      </p:ext>
    </p:extLst>
  </p:cmAuthor>
  <p:cmAuthor id="4" name="Lynch, Michael (CDC/DDPHSIS/CGH/GID)" initials="LM(" lastIdx="2" clrIdx="3">
    <p:extLst>
      <p:ext uri="{19B8F6BF-5375-455C-9EA6-DF929625EA0E}">
        <p15:presenceInfo xmlns:p15="http://schemas.microsoft.com/office/powerpoint/2012/main" userId="S::wzl4@cdc.gov::69a35475-2936-4d58-88ed-e2dc10705770" providerId="AD"/>
      </p:ext>
    </p:extLst>
  </p:cmAuthor>
  <p:cmAuthor id="5" name="Garcia-Williams, Amanda (CDC/DDID/NCEZID/DFWED)" initials="G(" lastIdx="1" clrIdx="4">
    <p:extLst>
      <p:ext uri="{19B8F6BF-5375-455C-9EA6-DF929625EA0E}">
        <p15:presenceInfo xmlns:p15="http://schemas.microsoft.com/office/powerpoint/2012/main" userId="S::gvl8@cdc.gov::00426b9d-b609-422c-a650-5a81ede46f00" providerId="AD"/>
      </p:ext>
    </p:extLst>
  </p:cmAuthor>
  <p:cmAuthor id="6" name="Blanck, Heidi M. (CDC/DDNID/NCCDPHP/DNPAO)" initials="B(" lastIdx="7" clrIdx="5">
    <p:extLst>
      <p:ext uri="{19B8F6BF-5375-455C-9EA6-DF929625EA0E}">
        <p15:presenceInfo xmlns:p15="http://schemas.microsoft.com/office/powerpoint/2012/main" userId="S::hcb3@cdc.gov::b3d3eeb6-4467-4318-a7db-8a504c42ddb5" providerId="AD"/>
      </p:ext>
    </p:extLst>
  </p:cmAuthor>
  <p:cmAuthor id="7" name="Calanan, Renee M. (CDC/DDID/NCEZID/OD)" initials="C(" lastIdx="8" clrIdx="6">
    <p:extLst>
      <p:ext uri="{19B8F6BF-5375-455C-9EA6-DF929625EA0E}">
        <p15:presenceInfo xmlns:p15="http://schemas.microsoft.com/office/powerpoint/2012/main" userId="S::gdn7@cdc.gov::d9ec2863-10bd-4a7e-a6e1-634293e91623" providerId="AD"/>
      </p:ext>
    </p:extLst>
  </p:cmAuthor>
  <p:cmAuthor id="8" name="Parker, Erin M. (CDC/DDNID/NCIPC/DOP)" initials="PEM(" lastIdx="4" clrIdx="7">
    <p:extLst>
      <p:ext uri="{19B8F6BF-5375-455C-9EA6-DF929625EA0E}">
        <p15:presenceInfo xmlns:p15="http://schemas.microsoft.com/office/powerpoint/2012/main" userId="S::vig4@cdc.gov::cd75b84b-4d39-4ca6-9fff-4de3f2d6d132" providerId="AD"/>
      </p:ext>
    </p:extLst>
  </p:cmAuthor>
  <p:cmAuthor id="9" name="Hansen, Donda L. (CDC/DDPHSIS/CGH/OD)" initials="HDL(" lastIdx="7" clrIdx="8">
    <p:extLst>
      <p:ext uri="{19B8F6BF-5375-455C-9EA6-DF929625EA0E}">
        <p15:presenceInfo xmlns:p15="http://schemas.microsoft.com/office/powerpoint/2012/main" userId="S::xcb1@cdc.gov::3c87f403-edb1-4ec3-beb5-f6c987053932" providerId="AD"/>
      </p:ext>
    </p:extLst>
  </p:cmAuthor>
  <p:cmAuthor id="10" name="Hillis, Susan (CDC/DDNID/NCIPC/DVP)" initials="HS(" lastIdx="7" clrIdx="9">
    <p:extLst>
      <p:ext uri="{19B8F6BF-5375-455C-9EA6-DF929625EA0E}">
        <p15:presenceInfo xmlns:p15="http://schemas.microsoft.com/office/powerpoint/2012/main" userId="S::seh0@cdc.gov::48442928-92b1-4a21-93f1-e2830b428c93" providerId="AD"/>
      </p:ext>
    </p:extLst>
  </p:cmAuthor>
  <p:cmAuthor id="11" name="Erickson Mamane, Lauren (CDC/DDPHSIS/CGH/DGHT)" initials="EML(" lastIdx="7" clrIdx="10">
    <p:extLst>
      <p:ext uri="{19B8F6BF-5375-455C-9EA6-DF929625EA0E}">
        <p15:presenceInfo xmlns:p15="http://schemas.microsoft.com/office/powerpoint/2012/main" userId="S::nki4@cdc.gov::2dd2b25f-4f25-4cf2-b269-d9fa2afce13e" providerId="AD"/>
      </p:ext>
    </p:extLst>
  </p:cmAuthor>
  <p:cmAuthor id="12" name="Namageyo, Apophia (CDC/DDPHSIS/CGH/GID)" initials="NA(" lastIdx="6" clrIdx="11">
    <p:extLst>
      <p:ext uri="{19B8F6BF-5375-455C-9EA6-DF929625EA0E}">
        <p15:presenceInfo xmlns:p15="http://schemas.microsoft.com/office/powerpoint/2012/main" userId="S::aen5@cdc.gov::163f3727-bb49-48c7-95ba-3406cdb9bb90" providerId="AD"/>
      </p:ext>
    </p:extLst>
  </p:cmAuthor>
  <p:cmAuthor id="13" name="Albert, Alison P. (CDC/DDID/NCIRD/DBD)" initials="AAP(" lastIdx="9" clrIdx="12">
    <p:extLst>
      <p:ext uri="{19B8F6BF-5375-455C-9EA6-DF929625EA0E}">
        <p15:presenceInfo xmlns:p15="http://schemas.microsoft.com/office/powerpoint/2012/main" userId="S::aqp0@cdc.gov::2ab78858-ca7c-445e-b152-4f05717733a1" providerId="AD"/>
      </p:ext>
    </p:extLst>
  </p:cmAuthor>
  <p:cmAuthor id="14" name="Shefer, Abigail (CDC/DDPHSIS/CGH/GID)" initials="SA(" lastIdx="2" clrIdx="13">
    <p:extLst>
      <p:ext uri="{19B8F6BF-5375-455C-9EA6-DF929625EA0E}">
        <p15:presenceInfo xmlns:p15="http://schemas.microsoft.com/office/powerpoint/2012/main" userId="S::ams7@cdc.gov::7177ae64-5114-44a0-a915-ea7eb8227f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8A3E"/>
    <a:srgbClr val="2D2C2C"/>
    <a:srgbClr val="2D2D2D"/>
    <a:srgbClr val="F0A82C"/>
    <a:srgbClr val="5F5F5F"/>
    <a:srgbClr val="006A71"/>
    <a:srgbClr val="FBAB18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34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7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F35E44-72CB-4AFA-8DA6-C89EBC957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5210658" y="966372"/>
            <a:ext cx="3684774" cy="34758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314325" y="0"/>
            <a:ext cx="8829676" cy="89557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522515" y="9097"/>
            <a:ext cx="8621486" cy="8668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522515" y="1026256"/>
            <a:ext cx="7617144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2D2D2D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462555" y="1890634"/>
            <a:ext cx="7617144" cy="7794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2D2D2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" y="4280109"/>
            <a:ext cx="1254584" cy="7192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00023D-2373-43F5-A4AA-FD7F91255A55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925BE-9EF0-43F9-9D78-64BD587500CA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45E9D-1A1B-4F74-AD8C-354693087FC0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A0238C-23EC-47A0-ABAA-400AE503943B}"/>
              </a:ext>
            </a:extLst>
          </p:cNvPr>
          <p:cNvSpPr txBox="1"/>
          <p:nvPr userDrawn="1"/>
        </p:nvSpPr>
        <p:spPr>
          <a:xfrm>
            <a:off x="4962089" y="4510542"/>
            <a:ext cx="4181912" cy="400110"/>
          </a:xfrm>
          <a:prstGeom prst="rect">
            <a:avLst/>
          </a:prstGeom>
          <a:solidFill>
            <a:srgbClr val="FBAB18"/>
          </a:solidFill>
        </p:spPr>
        <p:txBody>
          <a:bodyPr wrap="square" rtlCol="0">
            <a:spAutoFit/>
          </a:bodyPr>
          <a:lstStyle/>
          <a:p>
            <a:pPr marL="28575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cdc.gov/coronavirus</a:t>
            </a:r>
          </a:p>
        </p:txBody>
      </p:sp>
    </p:spTree>
    <p:extLst>
      <p:ext uri="{BB962C8B-B14F-4D97-AF65-F5344CB8AC3E}">
        <p14:creationId xmlns:p14="http://schemas.microsoft.com/office/powerpoint/2010/main" val="329813044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1956" y="4251554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855"/>
            <a:ext cx="9144000" cy="88786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6" y="4339940"/>
            <a:ext cx="1254584" cy="7192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43ECC-BBFF-4967-9F45-5667FFC0EE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37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685801" y="9097"/>
            <a:ext cx="8458200" cy="8668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1" y="1061976"/>
            <a:ext cx="7453858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85801" y="1890634"/>
            <a:ext cx="7393898" cy="7794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" y="4280109"/>
            <a:ext cx="1254584" cy="71925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D0F8F-59A2-423C-A3F9-4CCC5E04EB88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2F05D3-C03C-45E4-9FA9-D106B2E80059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CBDE1-9FE4-4D39-8D29-C02C77614B0D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3103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9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30188" indent="-230188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" y="4501098"/>
            <a:ext cx="869114" cy="49826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5274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9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30188" indent="-230188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1113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84213D48-D055-4EE8-9726-533AB8E26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" y="4280109"/>
            <a:ext cx="1254584" cy="71925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5510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9097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3" y="244136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613" y="351673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9" y="4280109"/>
            <a:ext cx="1254584" cy="7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96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DB832-85DB-47C2-990D-C76F1161C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7069" y="506186"/>
            <a:ext cx="4484352" cy="4346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3" y="244136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613" y="351673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9" y="4280109"/>
            <a:ext cx="1254584" cy="7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010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1956" y="4251554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855"/>
            <a:ext cx="9144000" cy="88786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6" y="4339940"/>
            <a:ext cx="1254584" cy="719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E3E0E-8007-4E08-9AE4-D29BCAE7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5334256" y="175641"/>
            <a:ext cx="3684774" cy="34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429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24" r:id="rId2"/>
    <p:sldLayoutId id="2147483811" r:id="rId3"/>
    <p:sldLayoutId id="2147483827" r:id="rId4"/>
    <p:sldLayoutId id="2147483815" r:id="rId5"/>
    <p:sldLayoutId id="2147483828" r:id="rId6"/>
    <p:sldLayoutId id="2147483823" r:id="rId7"/>
    <p:sldLayoutId id="2147483826" r:id="rId8"/>
    <p:sldLayoutId id="2147483822" r:id="rId9"/>
    <p:sldLayoutId id="2147483825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downloads/guidance-for-faith-leader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021743" y="376120"/>
            <a:ext cx="6451600" cy="3728244"/>
          </a:xfrm>
        </p:spPr>
        <p:txBody>
          <a:bodyPr/>
          <a:lstStyle/>
          <a:p>
            <a:pPr marL="0" indent="0">
              <a:buClr>
                <a:srgbClr val="006A71"/>
              </a:buClr>
              <a:buNone/>
            </a:pPr>
            <a:r>
              <a:rPr lang="en-US" dirty="0"/>
              <a:t>Similar content can be found at the following URL. Please take a moment to update your bookmark:</a:t>
            </a:r>
          </a:p>
          <a:p>
            <a:pPr marL="0" indent="0">
              <a:buClr>
                <a:srgbClr val="006A71"/>
              </a:buClr>
              <a:buNone/>
            </a:pPr>
            <a:endParaRPr lang="en-US" sz="1500" dirty="0"/>
          </a:p>
          <a:p>
            <a:pPr marL="0" indent="0">
              <a:buClr>
                <a:srgbClr val="006A71"/>
              </a:buClr>
              <a:buNone/>
            </a:pPr>
            <a:r>
              <a:rPr lang="en-US" sz="1500" dirty="0">
                <a:hlinkClick r:id="rId3"/>
              </a:rPr>
              <a:t>https://www.cdc.gov/coronavirus/2019-ncov/downloads/guidance-for-faith-leaders.pdf</a:t>
            </a:r>
            <a:endParaRPr lang="en-US" sz="1500" dirty="0"/>
          </a:p>
          <a:p>
            <a:pPr marL="0" indent="0">
              <a:buClr>
                <a:srgbClr val="006A71"/>
              </a:buClr>
              <a:buNone/>
            </a:pPr>
            <a:br>
              <a:rPr lang="en-US" dirty="0"/>
            </a:br>
            <a:endParaRPr lang="en-US" dirty="0"/>
          </a:p>
          <a:p>
            <a:pPr marL="229870" indent="-229870">
              <a:buClr>
                <a:srgbClr val="006A71"/>
              </a:buClr>
            </a:pPr>
            <a:endParaRPr lang="en-US" dirty="0">
              <a:latin typeface="Calibri"/>
              <a:cs typeface="Calibri"/>
            </a:endParaRPr>
          </a:p>
          <a:p>
            <a:pPr marL="229870" indent="-229870">
              <a:buClr>
                <a:srgbClr val="006A71"/>
              </a:buClr>
            </a:pPr>
            <a:endParaRPr lang="en-US" sz="1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030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263BB87ED693489DF545C68D111AB5" ma:contentTypeVersion="19" ma:contentTypeDescription="Create a new document." ma:contentTypeScope="" ma:versionID="0a0c5dcb93ec546cb01c133f618cb45b">
  <xsd:schema xmlns:xsd="http://www.w3.org/2001/XMLSchema" xmlns:xs="http://www.w3.org/2001/XMLSchema" xmlns:p="http://schemas.microsoft.com/office/2006/metadata/properties" xmlns:ns1="http://schemas.microsoft.com/sharepoint/v3" xmlns:ns2="52ff0146-47b4-4d51-8c1c-03266fcd63a2" xmlns:ns3="cd03f174-a395-49eb-8ee9-8d943e22f40d" targetNamespace="http://schemas.microsoft.com/office/2006/metadata/properties" ma:root="true" ma:fieldsID="9adb54431f74084fbff2d7affc8261f9" ns1:_="" ns2:_="" ns3:_="">
    <xsd:import namespace="http://schemas.microsoft.com/sharepoint/v3"/>
    <xsd:import namespace="52ff0146-47b4-4d51-8c1c-03266fcd63a2"/>
    <xsd:import namespace="cd03f174-a395-49eb-8ee9-8d943e22f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Status" minOccurs="0"/>
                <xsd:element ref="ns2:_x0070_n49" minOccurs="0"/>
                <xsd:element ref="ns3:TaxKeywordTaxHTField" minOccurs="0"/>
                <xsd:element ref="ns3:TaxCatchAll" minOccurs="0"/>
                <xsd:element ref="ns2:Catch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PublishingStartDate" ma:index="26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7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f0146-47b4-4d51-8c1c-03266fcd6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Status" ma:index="20" nillable="true" ma:displayName="Status" ma:default="Draft" ma:format="Dropdown" ma:internalName="Status">
      <xsd:simpleType>
        <xsd:restriction base="dms:Choice">
          <xsd:enumeration value="Draft"/>
          <xsd:enumeration value="Final"/>
        </xsd:restriction>
      </xsd:simpleType>
    </xsd:element>
    <xsd:element name="_x0070_n49" ma:index="21" nillable="true" ma:displayName="Person or Group" ma:list="UserInfo" ma:internalName="_x0070_n49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ch" ma:index="25" nillable="true" ma:displayName="Catch" ma:default="New Item" ma:indexed="true" ma:internalName="Catc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3f174-a395-49eb-8ee9-8d943e22f4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9353dbe8-8260-4ccf-8219-3d2995e6fa1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a3280506-6cd4-40ea-8d11-c5017f6a7f66}" ma:internalName="TaxCatchAll" ma:showField="CatchAllData" ma:web="cd03f174-a395-49eb-8ee9-8d943e22f4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atch xmlns="52ff0146-47b4-4d51-8c1c-03266fcd63a2">New Item</Catch>
    <TaxCatchAll xmlns="cd03f174-a395-49eb-8ee9-8d943e22f40d"/>
    <_ip_UnifiedCompliancePolicyProperties xmlns="http://schemas.microsoft.com/sharepoint/v3" xsi:nil="true"/>
    <Status xmlns="52ff0146-47b4-4d51-8c1c-03266fcd63a2">Draft</Status>
    <_x0070_n49 xmlns="52ff0146-47b4-4d51-8c1c-03266fcd63a2">
      <UserInfo>
        <DisplayName/>
        <AccountId xsi:nil="true"/>
        <AccountType/>
      </UserInfo>
    </_x0070_n49>
    <PublishingExpirationDate xmlns="http://schemas.microsoft.com/sharepoint/v3" xsi:nil="true"/>
    <TaxKeywordTaxHTField xmlns="cd03f174-a395-49eb-8ee9-8d943e22f40d">
      <Terms xmlns="http://schemas.microsoft.com/office/infopath/2007/PartnerControls"/>
    </TaxKeywordTaxHTField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15411D-FC09-4B4D-A412-465C8348E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2ff0146-47b4-4d51-8c1c-03266fcd63a2"/>
    <ds:schemaRef ds:uri="cd03f174-a395-49eb-8ee9-8d943e22f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7EFA62-5F33-44AB-8575-05F6135FE292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52ff0146-47b4-4d51-8c1c-03266fcd63a2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cd03f174-a395-49eb-8ee9-8d943e22f40d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B640CAC-64BA-411A-9A8F-1A370F28BF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37</Words>
  <Application>Microsoft Office PowerPoint</Application>
  <PresentationFormat>On-screen Show (16:9)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Wingdings</vt:lpstr>
      <vt:lpstr>Myriad Web Pro</vt:lpstr>
      <vt:lpstr>Calibri</vt:lpstr>
      <vt:lpstr>Arial</vt:lpstr>
      <vt:lpstr>Courier New</vt:lpstr>
      <vt:lpstr>Master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nCoV_template_PPT_GEN_PUB</dc:title>
  <dc:creator>Centers for Disease Control and Prevention</dc:creator>
  <cp:lastModifiedBy>Bauer, Christine (CDC/DDID/NCIRD/OD) (CTR)</cp:lastModifiedBy>
  <cp:revision>44</cp:revision>
  <dcterms:created xsi:type="dcterms:W3CDTF">2011-03-17T17:43:16Z</dcterms:created>
  <dcterms:modified xsi:type="dcterms:W3CDTF">2020-06-11T18:22:22Z</dcterms:modified>
  <cp:category>GS Emergency Response</cp:category>
  <cp:contentStatus>CS 315114-A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0x010100BB263BB87ED693489DF545C68D111AB5</vt:lpwstr>
  </property>
  <property fmtid="{D5CDD505-2E9C-101B-9397-08002B2CF9AE}" pid="4" name="TaxKeyword">
    <vt:lpwstr/>
  </property>
</Properties>
</file>