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4"/>
  </p:sldMasterIdLst>
  <p:notesMasterIdLst>
    <p:notesMasterId r:id="rId34"/>
  </p:notesMasterIdLst>
  <p:sldIdLst>
    <p:sldId id="256" r:id="rId5"/>
    <p:sldId id="268" r:id="rId6"/>
    <p:sldId id="269" r:id="rId7"/>
    <p:sldId id="270" r:id="rId8"/>
    <p:sldId id="291" r:id="rId9"/>
    <p:sldId id="265" r:id="rId10"/>
    <p:sldId id="266" r:id="rId11"/>
    <p:sldId id="267" r:id="rId12"/>
    <p:sldId id="280" r:id="rId13"/>
    <p:sldId id="282" r:id="rId14"/>
    <p:sldId id="285" r:id="rId15"/>
    <p:sldId id="257" r:id="rId16"/>
    <p:sldId id="262" r:id="rId17"/>
    <p:sldId id="284" r:id="rId18"/>
    <p:sldId id="287" r:id="rId19"/>
    <p:sldId id="271" r:id="rId20"/>
    <p:sldId id="289" r:id="rId21"/>
    <p:sldId id="286" r:id="rId22"/>
    <p:sldId id="259" r:id="rId23"/>
    <p:sldId id="281" r:id="rId24"/>
    <p:sldId id="283" r:id="rId25"/>
    <p:sldId id="258" r:id="rId26"/>
    <p:sldId id="264" r:id="rId27"/>
    <p:sldId id="273" r:id="rId28"/>
    <p:sldId id="260" r:id="rId29"/>
    <p:sldId id="261" r:id="rId30"/>
    <p:sldId id="275" r:id="rId31"/>
    <p:sldId id="288" r:id="rId32"/>
    <p:sldId id="290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rd, Sarah E. (Sadie) (CDC/DDID/NCEZID/DGMQ)" initials="VSP3" lastIdx="45" clrIdx="0">
    <p:extLst>
      <p:ext uri="{19B8F6BF-5375-455C-9EA6-DF929625EA0E}">
        <p15:presenceInfo xmlns:p15="http://schemas.microsoft.com/office/powerpoint/2012/main" userId="Ward, Sarah E. (Sadie) (CDC/DDID/NCEZID/DGMQ)" providerId="None"/>
      </p:ext>
    </p:extLst>
  </p:cmAuthor>
  <p:cmAuthor id="2" name="Bender, Cristel (CDC/DDID/NCEZID/DGMQ)" initials="BC(" lastIdx="35" clrIdx="1">
    <p:extLst>
      <p:ext uri="{19B8F6BF-5375-455C-9EA6-DF929625EA0E}">
        <p15:presenceInfo xmlns:p15="http://schemas.microsoft.com/office/powerpoint/2012/main" userId="S::prp7@cdc.gov::446a2aca-766d-40de-a68f-3a44d1e64431" providerId="AD"/>
      </p:ext>
    </p:extLst>
  </p:cmAuthor>
  <p:cmAuthor id="3" name="Rebecca D Merrill" initials="RDM" lastIdx="47" clrIdx="2">
    <p:extLst>
      <p:ext uri="{19B8F6BF-5375-455C-9EA6-DF929625EA0E}">
        <p15:presenceInfo xmlns:p15="http://schemas.microsoft.com/office/powerpoint/2012/main" userId="Rebecca D Merrill" providerId="None"/>
      </p:ext>
    </p:extLst>
  </p:cmAuthor>
  <p:cmAuthor id="4" name="Marano, Nina (CDC/DDID/NCEZID/DGMQ)" initials="MN(" lastIdx="12" clrIdx="3">
    <p:extLst>
      <p:ext uri="{19B8F6BF-5375-455C-9EA6-DF929625EA0E}">
        <p15:presenceInfo xmlns:p15="http://schemas.microsoft.com/office/powerpoint/2012/main" userId="S::nbm8@cdc.gov::c7251094-f60d-4802-b85e-9a392fcc0f4e" providerId="AD"/>
      </p:ext>
    </p:extLst>
  </p:cmAuthor>
  <p:cmAuthor id="5" name="Singler, Kimberly B. (CDC/DDID/NCEZID/DGMQ)" initials="SKB(" lastIdx="45" clrIdx="4">
    <p:extLst>
      <p:ext uri="{19B8F6BF-5375-455C-9EA6-DF929625EA0E}">
        <p15:presenceInfo xmlns:p15="http://schemas.microsoft.com/office/powerpoint/2012/main" userId="S::hvh4@cdc.gov::ea3c6912-14f5-448c-a93e-1b5f7bed4769" providerId="AD"/>
      </p:ext>
    </p:extLst>
  </p:cmAuthor>
  <p:cmAuthor id="6" name="Godfred Cato, Shana (CDC/DDNID/NCBDDD/DBDID)" initials="G(" lastIdx="4" clrIdx="5">
    <p:extLst>
      <p:ext uri="{19B8F6BF-5375-455C-9EA6-DF929625EA0E}">
        <p15:presenceInfo xmlns:p15="http://schemas.microsoft.com/office/powerpoint/2012/main" userId="S::nzt6@cdc.gov::448d2ff1-4356-4bb5-a452-a209cac03050" providerId="AD"/>
      </p:ext>
    </p:extLst>
  </p:cmAuthor>
  <p:cmAuthor id="7" name="Galang, Romeo Regi (CDC/DDNID/NCCDPHP/DRH)" initials="G(" lastIdx="2" clrIdx="6">
    <p:extLst>
      <p:ext uri="{19B8F6BF-5375-455C-9EA6-DF929625EA0E}">
        <p15:presenceInfo xmlns:p15="http://schemas.microsoft.com/office/powerpoint/2012/main" userId="S::ydh0@cdc.gov::e60ce1fb-250d-4e1f-9797-76563433e679" providerId="AD"/>
      </p:ext>
    </p:extLst>
  </p:cmAuthor>
  <p:cmAuthor id="8" name="De Perio, Marie A. (CDC/NIOSH/DFSE/HETAB)" initials="DPMA(" lastIdx="5" clrIdx="7">
    <p:extLst>
      <p:ext uri="{19B8F6BF-5375-455C-9EA6-DF929625EA0E}">
        <p15:presenceInfo xmlns:p15="http://schemas.microsoft.com/office/powerpoint/2012/main" userId="S::HGJ1@cdc.gov::c0ec88f1-d730-4d4b-b5bd-d77bd4690932" providerId="AD"/>
      </p:ext>
    </p:extLst>
  </p:cmAuthor>
  <p:cmAuthor id="9" name="McDonald, Clifford (CDC/DDID/NCEZID/DHQP)" initials="M(" lastIdx="3" clrIdx="8">
    <p:extLst>
      <p:ext uri="{19B8F6BF-5375-455C-9EA6-DF929625EA0E}">
        <p15:presenceInfo xmlns:p15="http://schemas.microsoft.com/office/powerpoint/2012/main" userId="S::ljm3@cdc.gov::a8e632a6-8325-40a5-bedf-642b8079d667" providerId="AD"/>
      </p:ext>
    </p:extLst>
  </p:cmAuthor>
  <p:cmAuthor id="10" name="Anderson, Tara C. (CDC/DDPHSS/CSELS/DHIS)" initials="A(" lastIdx="16" clrIdx="9">
    <p:extLst>
      <p:ext uri="{19B8F6BF-5375-455C-9EA6-DF929625EA0E}">
        <p15:presenceInfo xmlns:p15="http://schemas.microsoft.com/office/powerpoint/2012/main" userId="S::tqc3@cdc.gov::92eb9c36-42df-4804-bd8a-b09cde8c6650" providerId="AD"/>
      </p:ext>
    </p:extLst>
  </p:cmAuthor>
  <p:cmAuthor id="11" name="Johnson, Valerie (CDC/DDID/NCEZID/OD)" initials="JV(" lastIdx="30" clrIdx="10">
    <p:extLst>
      <p:ext uri="{19B8F6BF-5375-455C-9EA6-DF929625EA0E}">
        <p15:presenceInfo xmlns:p15="http://schemas.microsoft.com/office/powerpoint/2012/main" userId="S::vxj1@cdc.gov::dca7b519-9f5c-4daf-83ff-177d475a6037" providerId="AD"/>
      </p:ext>
    </p:extLst>
  </p:cmAuthor>
  <p:cmAuthor id="12" name="Cohen, Nicole (Nicky) (CDC/DDID/NCEZID/DGMQ)" initials="CN((" lastIdx="53" clrIdx="11">
    <p:extLst>
      <p:ext uri="{19B8F6BF-5375-455C-9EA6-DF929625EA0E}">
        <p15:presenceInfo xmlns:p15="http://schemas.microsoft.com/office/powerpoint/2012/main" userId="S::HEI1@cdc.gov::f436c4ef-36b3-447b-9b44-3c75ecbd0b61" providerId="AD"/>
      </p:ext>
    </p:extLst>
  </p:cmAuthor>
  <p:cmAuthor id="13" name="Nancy Saltmarsh" initials="NS" lastIdx="42" clrIdx="12">
    <p:extLst>
      <p:ext uri="{19B8F6BF-5375-455C-9EA6-DF929625EA0E}">
        <p15:presenceInfo xmlns:p15="http://schemas.microsoft.com/office/powerpoint/2012/main" userId="S::eva5@cdc.gov::2116c876-acd8-4c3c-8c6a-f6f74ec02d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334" autoAdjust="0"/>
  </p:normalViewPr>
  <p:slideViewPr>
    <p:cSldViewPr snapToGrid="0">
      <p:cViewPr varScale="1">
        <p:scale>
          <a:sx n="65" d="100"/>
          <a:sy n="65" d="100"/>
        </p:scale>
        <p:origin x="135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09510-73C9-4CF8-A9F7-63C053AA24A0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683358-0481-4149-8154-1F88BEBD697A}">
      <dgm:prSet/>
      <dgm:spPr/>
      <dgm:t>
        <a:bodyPr/>
        <a:lstStyle/>
        <a:p>
          <a:pPr>
            <a:defRPr b="1"/>
          </a:pPr>
          <a:r>
            <a:rPr lang="en-US" dirty="0"/>
            <a:t>31 Dec. 2019</a:t>
          </a:r>
        </a:p>
      </dgm:t>
    </dgm:pt>
    <dgm:pt modelId="{61ED7532-622B-4B3E-9BD8-D54A818F3630}" type="parTrans" cxnId="{897227CE-2FF3-4D1C-9F7C-40BF87AE4196}">
      <dgm:prSet/>
      <dgm:spPr/>
      <dgm:t>
        <a:bodyPr/>
        <a:lstStyle/>
        <a:p>
          <a:endParaRPr lang="en-US"/>
        </a:p>
      </dgm:t>
    </dgm:pt>
    <dgm:pt modelId="{DE86867D-75F8-4170-83F6-66C6E8EA3758}" type="sibTrans" cxnId="{897227CE-2FF3-4D1C-9F7C-40BF87AE4196}">
      <dgm:prSet/>
      <dgm:spPr/>
      <dgm:t>
        <a:bodyPr/>
        <a:lstStyle/>
        <a:p>
          <a:endParaRPr lang="en-US"/>
        </a:p>
      </dgm:t>
    </dgm:pt>
    <dgm:pt modelId="{0DD24415-EFBD-4180-9427-D6498D814499}">
      <dgm:prSet/>
      <dgm:spPr/>
      <dgm:t>
        <a:bodyPr/>
        <a:lstStyle/>
        <a:p>
          <a:r>
            <a:rPr lang="en-US" dirty="0"/>
            <a:t>First reported as a pneumonia outbreak in Wuhan, Hubei Province, China</a:t>
          </a:r>
        </a:p>
      </dgm:t>
    </dgm:pt>
    <dgm:pt modelId="{99AB7A84-BBC6-47EB-9416-21BEFA72F573}" type="parTrans" cxnId="{D2E40673-B56D-42BF-9A95-1042B4C2ECCF}">
      <dgm:prSet/>
      <dgm:spPr/>
      <dgm:t>
        <a:bodyPr/>
        <a:lstStyle/>
        <a:p>
          <a:endParaRPr lang="en-US"/>
        </a:p>
      </dgm:t>
    </dgm:pt>
    <dgm:pt modelId="{D20048A9-6A51-46E1-8DC9-71B63F15787E}" type="sibTrans" cxnId="{D2E40673-B56D-42BF-9A95-1042B4C2ECCF}">
      <dgm:prSet/>
      <dgm:spPr/>
      <dgm:t>
        <a:bodyPr/>
        <a:lstStyle/>
        <a:p>
          <a:endParaRPr lang="en-US"/>
        </a:p>
      </dgm:t>
    </dgm:pt>
    <dgm:pt modelId="{5F344940-558D-4C70-8EE4-BF638BEAF965}">
      <dgm:prSet/>
      <dgm:spPr/>
      <dgm:t>
        <a:bodyPr/>
        <a:lstStyle/>
        <a:p>
          <a:pPr>
            <a:defRPr b="1"/>
          </a:pPr>
          <a:r>
            <a:rPr lang="en-US" dirty="0"/>
            <a:t>11 Jan. 2020</a:t>
          </a:r>
        </a:p>
      </dgm:t>
    </dgm:pt>
    <dgm:pt modelId="{553B1EA6-AEAB-4041-852B-EE4C52B2971B}" type="parTrans" cxnId="{4E9C018B-C6A9-4563-BA6F-9EE451562787}">
      <dgm:prSet/>
      <dgm:spPr/>
      <dgm:t>
        <a:bodyPr/>
        <a:lstStyle/>
        <a:p>
          <a:endParaRPr lang="en-US"/>
        </a:p>
      </dgm:t>
    </dgm:pt>
    <dgm:pt modelId="{2CA77C74-332B-4DF3-AA30-AC1B51F9BC1C}" type="sibTrans" cxnId="{4E9C018B-C6A9-4563-BA6F-9EE451562787}">
      <dgm:prSet/>
      <dgm:spPr/>
      <dgm:t>
        <a:bodyPr/>
        <a:lstStyle/>
        <a:p>
          <a:endParaRPr lang="en-US"/>
        </a:p>
      </dgm:t>
    </dgm:pt>
    <dgm:pt modelId="{5259FB4A-0983-458C-8994-B0326CC55CE3}">
      <dgm:prSet/>
      <dgm:spPr/>
      <dgm:t>
        <a:bodyPr/>
        <a:lstStyle/>
        <a:p>
          <a:r>
            <a:rPr lang="en-US" dirty="0"/>
            <a:t>WHO alerted to an outbreak associated with one seafood market in Wuhan</a:t>
          </a:r>
        </a:p>
      </dgm:t>
    </dgm:pt>
    <dgm:pt modelId="{73DF3EAD-D00C-4BFA-8533-7195BB0EE0C5}" type="parTrans" cxnId="{FC0C3368-ADF6-4E65-A3B0-46A66C721B0C}">
      <dgm:prSet/>
      <dgm:spPr/>
      <dgm:t>
        <a:bodyPr/>
        <a:lstStyle/>
        <a:p>
          <a:endParaRPr lang="en-US"/>
        </a:p>
      </dgm:t>
    </dgm:pt>
    <dgm:pt modelId="{C8F70A8E-AE7C-4E67-8B28-DBBFEEE0A2A7}" type="sibTrans" cxnId="{FC0C3368-ADF6-4E65-A3B0-46A66C721B0C}">
      <dgm:prSet/>
      <dgm:spPr/>
      <dgm:t>
        <a:bodyPr/>
        <a:lstStyle/>
        <a:p>
          <a:endParaRPr lang="en-US"/>
        </a:p>
      </dgm:t>
    </dgm:pt>
    <dgm:pt modelId="{4AB7C879-974B-4541-8928-6BE3D25D3381}">
      <dgm:prSet/>
      <dgm:spPr/>
      <dgm:t>
        <a:bodyPr/>
        <a:lstStyle/>
        <a:p>
          <a:pPr>
            <a:defRPr b="1"/>
          </a:pPr>
          <a:r>
            <a:rPr lang="en-US" dirty="0"/>
            <a:t>13 Jan. 2020</a:t>
          </a:r>
        </a:p>
      </dgm:t>
    </dgm:pt>
    <dgm:pt modelId="{E9D25CA9-7CE8-4F1A-AEAA-B56463E93185}" type="parTrans" cxnId="{4B1F7612-F7BD-42A8-8EB4-F1DEBE9EC769}">
      <dgm:prSet/>
      <dgm:spPr/>
      <dgm:t>
        <a:bodyPr/>
        <a:lstStyle/>
        <a:p>
          <a:endParaRPr lang="en-US"/>
        </a:p>
      </dgm:t>
    </dgm:pt>
    <dgm:pt modelId="{B0E3D42F-F5C5-408B-9B0C-CEDF676267A0}" type="sibTrans" cxnId="{4B1F7612-F7BD-42A8-8EB4-F1DEBE9EC769}">
      <dgm:prSet/>
      <dgm:spPr/>
      <dgm:t>
        <a:bodyPr/>
        <a:lstStyle/>
        <a:p>
          <a:endParaRPr lang="en-US"/>
        </a:p>
      </dgm:t>
    </dgm:pt>
    <dgm:pt modelId="{6840AAE4-EB35-4708-9938-4D00EFAE2B7B}">
      <dgm:prSet/>
      <dgm:spPr/>
      <dgm:t>
        <a:bodyPr/>
        <a:lstStyle/>
        <a:p>
          <a:r>
            <a:rPr lang="en-US" dirty="0"/>
            <a:t>Thailand Ministry of Public Health confirms first case outside of China</a:t>
          </a:r>
        </a:p>
      </dgm:t>
    </dgm:pt>
    <dgm:pt modelId="{BB0BA320-42F5-4B3C-9389-D31D40BC5E2F}" type="parTrans" cxnId="{18DA09E7-96C6-49B3-8EF2-429E8509F870}">
      <dgm:prSet/>
      <dgm:spPr/>
      <dgm:t>
        <a:bodyPr/>
        <a:lstStyle/>
        <a:p>
          <a:endParaRPr lang="en-US"/>
        </a:p>
      </dgm:t>
    </dgm:pt>
    <dgm:pt modelId="{226A1081-5AF8-4907-8705-05263ECAADFB}" type="sibTrans" cxnId="{18DA09E7-96C6-49B3-8EF2-429E8509F870}">
      <dgm:prSet/>
      <dgm:spPr/>
      <dgm:t>
        <a:bodyPr/>
        <a:lstStyle/>
        <a:p>
          <a:endParaRPr lang="en-US"/>
        </a:p>
      </dgm:t>
    </dgm:pt>
    <dgm:pt modelId="{59A48FB2-18C2-4430-8E20-4A65E5BDCB77}">
      <dgm:prSet/>
      <dgm:spPr/>
      <dgm:t>
        <a:bodyPr/>
        <a:lstStyle/>
        <a:p>
          <a:pPr>
            <a:defRPr b="1"/>
          </a:pPr>
          <a:r>
            <a:rPr lang="en-US" dirty="0"/>
            <a:t>31 Jan. 2020</a:t>
          </a:r>
        </a:p>
      </dgm:t>
    </dgm:pt>
    <dgm:pt modelId="{9A0EB11A-1783-4AD6-BE39-58FDED636E37}" type="parTrans" cxnId="{86E71315-C0F4-4193-8903-A73C03F26180}">
      <dgm:prSet/>
      <dgm:spPr/>
      <dgm:t>
        <a:bodyPr/>
        <a:lstStyle/>
        <a:p>
          <a:endParaRPr lang="en-US"/>
        </a:p>
      </dgm:t>
    </dgm:pt>
    <dgm:pt modelId="{81889B31-FF5A-488C-AED0-AFAE614DE179}" type="sibTrans" cxnId="{86E71315-C0F4-4193-8903-A73C03F26180}">
      <dgm:prSet/>
      <dgm:spPr/>
      <dgm:t>
        <a:bodyPr/>
        <a:lstStyle/>
        <a:p>
          <a:endParaRPr lang="en-US"/>
        </a:p>
      </dgm:t>
    </dgm:pt>
    <dgm:pt modelId="{D84D01C1-6F55-486D-B566-772017F69C40}">
      <dgm:prSet/>
      <dgm:spPr/>
      <dgm:t>
        <a:bodyPr/>
        <a:lstStyle/>
        <a:p>
          <a:r>
            <a:rPr lang="en-US" dirty="0"/>
            <a:t>WHO declares the outbreak a Public Health Emergency of International Concern</a:t>
          </a:r>
        </a:p>
      </dgm:t>
    </dgm:pt>
    <dgm:pt modelId="{203B840D-3732-472E-8E64-6AB66E119E8A}" type="parTrans" cxnId="{DD469576-794E-4FFC-9F6C-20EE188A39CE}">
      <dgm:prSet/>
      <dgm:spPr/>
      <dgm:t>
        <a:bodyPr/>
        <a:lstStyle/>
        <a:p>
          <a:endParaRPr lang="en-US"/>
        </a:p>
      </dgm:t>
    </dgm:pt>
    <dgm:pt modelId="{8E4AB7F5-4DEB-4ADC-B151-467D418C4530}" type="sibTrans" cxnId="{DD469576-794E-4FFC-9F6C-20EE188A39CE}">
      <dgm:prSet/>
      <dgm:spPr/>
      <dgm:t>
        <a:bodyPr/>
        <a:lstStyle/>
        <a:p>
          <a:endParaRPr lang="en-US"/>
        </a:p>
      </dgm:t>
    </dgm:pt>
    <dgm:pt modelId="{EC09BF9F-DD55-466F-AAD4-995397C21092}">
      <dgm:prSet/>
      <dgm:spPr/>
      <dgm:t>
        <a:bodyPr/>
        <a:lstStyle/>
        <a:p>
          <a:pPr>
            <a:defRPr b="1"/>
          </a:pPr>
          <a:r>
            <a:rPr lang="en-US" dirty="0"/>
            <a:t>11 Feb. 2020</a:t>
          </a:r>
        </a:p>
      </dgm:t>
    </dgm:pt>
    <dgm:pt modelId="{72804F6C-1815-4C23-859D-899DE20494C0}" type="parTrans" cxnId="{8F7FC1AC-2DEC-4573-9DF2-AEE5CE831056}">
      <dgm:prSet/>
      <dgm:spPr/>
      <dgm:t>
        <a:bodyPr/>
        <a:lstStyle/>
        <a:p>
          <a:endParaRPr lang="en-US"/>
        </a:p>
      </dgm:t>
    </dgm:pt>
    <dgm:pt modelId="{532B9FA7-F3AA-435D-975F-BE8CA901244F}" type="sibTrans" cxnId="{8F7FC1AC-2DEC-4573-9DF2-AEE5CE831056}">
      <dgm:prSet/>
      <dgm:spPr/>
      <dgm:t>
        <a:bodyPr/>
        <a:lstStyle/>
        <a:p>
          <a:endParaRPr lang="en-US"/>
        </a:p>
      </dgm:t>
    </dgm:pt>
    <dgm:pt modelId="{AE92514B-A62B-4BC2-9D9F-C6F0AB13A6E0}">
      <dgm:prSet/>
      <dgm:spPr/>
      <dgm:t>
        <a:bodyPr/>
        <a:lstStyle/>
        <a:p>
          <a:r>
            <a:rPr lang="en-US" dirty="0"/>
            <a:t>WHO officially names the disease COVID-19</a:t>
          </a:r>
        </a:p>
      </dgm:t>
    </dgm:pt>
    <dgm:pt modelId="{485A61CC-477F-4FC0-A40F-AEE172002283}" type="parTrans" cxnId="{A49821CE-63D2-4835-83E6-866752AA858E}">
      <dgm:prSet/>
      <dgm:spPr/>
      <dgm:t>
        <a:bodyPr/>
        <a:lstStyle/>
        <a:p>
          <a:endParaRPr lang="en-US"/>
        </a:p>
      </dgm:t>
    </dgm:pt>
    <dgm:pt modelId="{D39A6D07-0BD6-4EBA-BBBF-8D5A0509BB51}" type="sibTrans" cxnId="{A49821CE-63D2-4835-83E6-866752AA858E}">
      <dgm:prSet/>
      <dgm:spPr/>
      <dgm:t>
        <a:bodyPr/>
        <a:lstStyle/>
        <a:p>
          <a:endParaRPr lang="en-US"/>
        </a:p>
      </dgm:t>
    </dgm:pt>
    <dgm:pt modelId="{738823E6-BA1F-4E7B-A81F-81B074527D11}">
      <dgm:prSet/>
      <dgm:spPr/>
      <dgm:t>
        <a:bodyPr/>
        <a:lstStyle/>
        <a:p>
          <a:pPr>
            <a:defRPr b="1"/>
          </a:pPr>
          <a:r>
            <a:rPr lang="en-US" dirty="0"/>
            <a:t>11 Mar. 2020</a:t>
          </a:r>
        </a:p>
      </dgm:t>
    </dgm:pt>
    <dgm:pt modelId="{ADED1B66-D9CB-4519-8C73-6496DBFB5734}" type="parTrans" cxnId="{63454E8C-E9C3-433C-9EED-EF861B317353}">
      <dgm:prSet/>
      <dgm:spPr/>
      <dgm:t>
        <a:bodyPr/>
        <a:lstStyle/>
        <a:p>
          <a:endParaRPr lang="en-US"/>
        </a:p>
      </dgm:t>
    </dgm:pt>
    <dgm:pt modelId="{28DCEC2C-45F1-4530-84C7-1EA4B6C9CC1B}" type="sibTrans" cxnId="{63454E8C-E9C3-433C-9EED-EF861B317353}">
      <dgm:prSet/>
      <dgm:spPr/>
      <dgm:t>
        <a:bodyPr/>
        <a:lstStyle/>
        <a:p>
          <a:endParaRPr lang="en-US"/>
        </a:p>
      </dgm:t>
    </dgm:pt>
    <dgm:pt modelId="{3A4B7DFE-145F-47CE-9B4D-B4FD0A8BA1D2}">
      <dgm:prSet/>
      <dgm:spPr/>
      <dgm:t>
        <a:bodyPr/>
        <a:lstStyle/>
        <a:p>
          <a:r>
            <a:rPr lang="en-US" dirty="0"/>
            <a:t>WHO declares COVID-19 outbreak a pandemic</a:t>
          </a:r>
        </a:p>
      </dgm:t>
    </dgm:pt>
    <dgm:pt modelId="{02B67DD9-D8FA-4257-BD00-91C77BE78A9C}" type="parTrans" cxnId="{5205C396-6A68-4281-BEFF-2132A76246EC}">
      <dgm:prSet/>
      <dgm:spPr/>
      <dgm:t>
        <a:bodyPr/>
        <a:lstStyle/>
        <a:p>
          <a:endParaRPr lang="en-US"/>
        </a:p>
      </dgm:t>
    </dgm:pt>
    <dgm:pt modelId="{C16BF41A-33EA-4053-9E53-B2ED3A0A93CA}" type="sibTrans" cxnId="{5205C396-6A68-4281-BEFF-2132A76246EC}">
      <dgm:prSet/>
      <dgm:spPr/>
      <dgm:t>
        <a:bodyPr/>
        <a:lstStyle/>
        <a:p>
          <a:endParaRPr lang="en-US"/>
        </a:p>
      </dgm:t>
    </dgm:pt>
    <dgm:pt modelId="{1F8C43C0-4098-4E9B-8CA8-5FEEE37E6E9D}" type="pres">
      <dgm:prSet presAssocID="{31E09510-73C9-4CF8-A9F7-63C053AA24A0}" presName="root" presStyleCnt="0">
        <dgm:presLayoutVars>
          <dgm:chMax/>
          <dgm:chPref/>
          <dgm:animLvl val="lvl"/>
        </dgm:presLayoutVars>
      </dgm:prSet>
      <dgm:spPr/>
    </dgm:pt>
    <dgm:pt modelId="{8E81F7A0-11BD-486C-9A1E-00641F59B2B7}" type="pres">
      <dgm:prSet presAssocID="{31E09510-73C9-4CF8-A9F7-63C053AA24A0}" presName="divider" presStyleLbl="fgAcc1" presStyleIdx="0" presStyleCnt="7" custLinFactNeighborY="4976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5CB65DDF-2CB9-4DF8-945B-7ACD1937D26D}" type="pres">
      <dgm:prSet presAssocID="{31E09510-73C9-4CF8-A9F7-63C053AA24A0}" presName="nodes" presStyleCnt="0">
        <dgm:presLayoutVars>
          <dgm:chMax/>
          <dgm:chPref/>
          <dgm:animLvl val="lvl"/>
        </dgm:presLayoutVars>
      </dgm:prSet>
      <dgm:spPr/>
    </dgm:pt>
    <dgm:pt modelId="{036F3DE3-8DF5-4BF4-9E84-D1FE05455AE8}" type="pres">
      <dgm:prSet presAssocID="{26683358-0481-4149-8154-1F88BEBD697A}" presName="composite" presStyleCnt="0"/>
      <dgm:spPr/>
    </dgm:pt>
    <dgm:pt modelId="{3C439D05-6978-4261-B80E-67B01371D364}" type="pres">
      <dgm:prSet presAssocID="{26683358-0481-4149-8154-1F88BEBD697A}" presName="ConnectorPoint" presStyleLbl="lnNode1" presStyleIdx="0" presStyleCnt="6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31BF87FF-1C0B-41ED-9C34-0756374793C7}" type="pres">
      <dgm:prSet presAssocID="{26683358-0481-4149-8154-1F88BEBD697A}" presName="DropPinPlaceHolder" presStyleCnt="0"/>
      <dgm:spPr/>
    </dgm:pt>
    <dgm:pt modelId="{2B6F9E07-B796-467A-A52D-3ABC30FF4362}" type="pres">
      <dgm:prSet presAssocID="{26683358-0481-4149-8154-1F88BEBD697A}" presName="DropPin" presStyleLbl="alignNode1" presStyleIdx="0" presStyleCnt="6"/>
      <dgm:spPr/>
    </dgm:pt>
    <dgm:pt modelId="{38F169CE-B6FA-437D-8DC7-3747D2B4BBE1}" type="pres">
      <dgm:prSet presAssocID="{26683358-0481-4149-8154-1F88BEBD697A}" presName="Ellipse" presStyleLbl="fgAcc1" presStyleIdx="1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8C803A3B-D360-46DC-8092-AD409368787F}" type="pres">
      <dgm:prSet presAssocID="{26683358-0481-4149-8154-1F88BEBD697A}" presName="L2TextContainer" presStyleLbl="revTx" presStyleIdx="0" presStyleCnt="12">
        <dgm:presLayoutVars>
          <dgm:bulletEnabled val="1"/>
        </dgm:presLayoutVars>
      </dgm:prSet>
      <dgm:spPr/>
    </dgm:pt>
    <dgm:pt modelId="{F2776763-990C-4D1E-8218-BF8722BCD0AA}" type="pres">
      <dgm:prSet presAssocID="{26683358-0481-4149-8154-1F88BEBD697A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162B4537-6028-44E1-99B0-C19F5F36577E}" type="pres">
      <dgm:prSet presAssocID="{26683358-0481-4149-8154-1F88BEBD697A}" presName="ConnectLine" presStyleLbl="sibTrans1D1" presStyleIdx="0" presStyleCnt="6"/>
      <dgm:spPr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F5DD035A-A8FA-434A-9E6B-B3CE551FB0F0}" type="pres">
      <dgm:prSet presAssocID="{26683358-0481-4149-8154-1F88BEBD697A}" presName="EmptyPlaceHolder" presStyleCnt="0"/>
      <dgm:spPr/>
    </dgm:pt>
    <dgm:pt modelId="{C076F3C7-6633-48FD-880D-5E807D621743}" type="pres">
      <dgm:prSet presAssocID="{DE86867D-75F8-4170-83F6-66C6E8EA3758}" presName="spaceBetweenRectangles" presStyleCnt="0"/>
      <dgm:spPr/>
    </dgm:pt>
    <dgm:pt modelId="{F6068D3A-E33A-4FAE-AD55-0BB4D7B82F42}" type="pres">
      <dgm:prSet presAssocID="{5F344940-558D-4C70-8EE4-BF638BEAF965}" presName="composite" presStyleCnt="0"/>
      <dgm:spPr/>
    </dgm:pt>
    <dgm:pt modelId="{037D31A6-942A-4195-9094-471A775CB056}" type="pres">
      <dgm:prSet presAssocID="{5F344940-558D-4C70-8EE4-BF638BEAF965}" presName="ConnectorPoint" presStyleLbl="lnNode1" presStyleIdx="1" presStyleCnt="6"/>
      <dgm:spPr>
        <a:solidFill>
          <a:schemeClr val="accent2">
            <a:hueOff val="-377679"/>
            <a:satOff val="7027"/>
            <a:lumOff val="94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E371F698-3D20-4E25-BA8C-741C7F68B550}" type="pres">
      <dgm:prSet presAssocID="{5F344940-558D-4C70-8EE4-BF638BEAF965}" presName="DropPinPlaceHolder" presStyleCnt="0"/>
      <dgm:spPr/>
    </dgm:pt>
    <dgm:pt modelId="{E7A0041D-BE0F-475D-9146-80CBBAA28C30}" type="pres">
      <dgm:prSet presAssocID="{5F344940-558D-4C70-8EE4-BF638BEAF965}" presName="DropPin" presStyleLbl="alignNode1" presStyleIdx="1" presStyleCnt="6"/>
      <dgm:spPr/>
    </dgm:pt>
    <dgm:pt modelId="{9B7517B8-8EC2-40BC-8BC7-4412452C9995}" type="pres">
      <dgm:prSet presAssocID="{5F344940-558D-4C70-8EE4-BF638BEAF965}" presName="Ellipse" presStyleLbl="fgAcc1" presStyleIdx="2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FB74F960-E38A-4FB1-87F4-0C9387797FF4}" type="pres">
      <dgm:prSet presAssocID="{5F344940-558D-4C70-8EE4-BF638BEAF965}" presName="L2TextContainer" presStyleLbl="revTx" presStyleIdx="2" presStyleCnt="12">
        <dgm:presLayoutVars>
          <dgm:bulletEnabled val="1"/>
        </dgm:presLayoutVars>
      </dgm:prSet>
      <dgm:spPr/>
    </dgm:pt>
    <dgm:pt modelId="{9A7734F0-96BF-48ED-B853-D46298D211C6}" type="pres">
      <dgm:prSet presAssocID="{5F344940-558D-4C70-8EE4-BF638BEAF965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</dgm:pt>
    <dgm:pt modelId="{62168D49-3598-48DC-AD43-CD0CF7EB183B}" type="pres">
      <dgm:prSet presAssocID="{5F344940-558D-4C70-8EE4-BF638BEAF965}" presName="ConnectLine" presStyleLbl="sibTrans1D1" presStyleIdx="1" presStyleCnt="6"/>
      <dgm:spPr>
        <a:noFill/>
        <a:ln w="12700" cap="rnd" cmpd="sng" algn="ctr">
          <a:solidFill>
            <a:schemeClr val="accent2">
              <a:hueOff val="-377679"/>
              <a:satOff val="7027"/>
              <a:lumOff val="941"/>
              <a:alphaOff val="0"/>
            </a:schemeClr>
          </a:solidFill>
          <a:prstDash val="dash"/>
        </a:ln>
        <a:effectLst/>
      </dgm:spPr>
    </dgm:pt>
    <dgm:pt modelId="{566F677F-2273-46F6-A104-E7D59C71BA0D}" type="pres">
      <dgm:prSet presAssocID="{5F344940-558D-4C70-8EE4-BF638BEAF965}" presName="EmptyPlaceHolder" presStyleCnt="0"/>
      <dgm:spPr/>
    </dgm:pt>
    <dgm:pt modelId="{E996896E-FD87-4C4C-A640-327EAB0CEA3A}" type="pres">
      <dgm:prSet presAssocID="{2CA77C74-332B-4DF3-AA30-AC1B51F9BC1C}" presName="spaceBetweenRectangles" presStyleCnt="0"/>
      <dgm:spPr/>
    </dgm:pt>
    <dgm:pt modelId="{73356323-FEE6-4AEF-8788-9B50823E5106}" type="pres">
      <dgm:prSet presAssocID="{4AB7C879-974B-4541-8928-6BE3D25D3381}" presName="composite" presStyleCnt="0"/>
      <dgm:spPr/>
    </dgm:pt>
    <dgm:pt modelId="{240F351D-AEF9-41D9-80B3-D9FAA2DAB60D}" type="pres">
      <dgm:prSet presAssocID="{4AB7C879-974B-4541-8928-6BE3D25D3381}" presName="ConnectorPoint" presStyleLbl="lnNode1" presStyleIdx="2" presStyleCnt="6"/>
      <dgm:spPr>
        <a:solidFill>
          <a:schemeClr val="accent2">
            <a:hueOff val="-755358"/>
            <a:satOff val="14054"/>
            <a:lumOff val="1882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F7711A47-E997-484F-A597-A902EDE7E225}" type="pres">
      <dgm:prSet presAssocID="{4AB7C879-974B-4541-8928-6BE3D25D3381}" presName="DropPinPlaceHolder" presStyleCnt="0"/>
      <dgm:spPr/>
    </dgm:pt>
    <dgm:pt modelId="{E6877DAE-F8E8-4C96-83F9-D299D71F25A1}" type="pres">
      <dgm:prSet presAssocID="{4AB7C879-974B-4541-8928-6BE3D25D3381}" presName="DropPin" presStyleLbl="alignNode1" presStyleIdx="2" presStyleCnt="6"/>
      <dgm:spPr/>
    </dgm:pt>
    <dgm:pt modelId="{1E1EB2EF-2B0E-40BD-B672-E0A25B6E4BF9}" type="pres">
      <dgm:prSet presAssocID="{4AB7C879-974B-4541-8928-6BE3D25D3381}" presName="Ellipse" presStyleLbl="fgAcc1" presStyleIdx="3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B21EB70B-92AD-4C4C-8524-732D2C9AC5F4}" type="pres">
      <dgm:prSet presAssocID="{4AB7C879-974B-4541-8928-6BE3D25D3381}" presName="L2TextContainer" presStyleLbl="revTx" presStyleIdx="4" presStyleCnt="12">
        <dgm:presLayoutVars>
          <dgm:bulletEnabled val="1"/>
        </dgm:presLayoutVars>
      </dgm:prSet>
      <dgm:spPr/>
    </dgm:pt>
    <dgm:pt modelId="{21663E86-8197-4816-8B2F-64C13367249E}" type="pres">
      <dgm:prSet presAssocID="{4AB7C879-974B-4541-8928-6BE3D25D3381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</dgm:pt>
    <dgm:pt modelId="{5A7A71E1-8ADD-4008-8865-7B67BEA5598B}" type="pres">
      <dgm:prSet presAssocID="{4AB7C879-974B-4541-8928-6BE3D25D3381}" presName="ConnectLine" presStyleLbl="sibTrans1D1" presStyleIdx="2" presStyleCnt="6"/>
      <dgm:spPr>
        <a:noFill/>
        <a:ln w="12700" cap="rnd" cmpd="sng" algn="ctr">
          <a:solidFill>
            <a:schemeClr val="accent2">
              <a:hueOff val="-755358"/>
              <a:satOff val="14054"/>
              <a:lumOff val="1882"/>
              <a:alphaOff val="0"/>
            </a:schemeClr>
          </a:solidFill>
          <a:prstDash val="dash"/>
        </a:ln>
        <a:effectLst/>
      </dgm:spPr>
    </dgm:pt>
    <dgm:pt modelId="{FDC529FB-F6C3-4775-82ED-8125503A0338}" type="pres">
      <dgm:prSet presAssocID="{4AB7C879-974B-4541-8928-6BE3D25D3381}" presName="EmptyPlaceHolder" presStyleCnt="0"/>
      <dgm:spPr/>
    </dgm:pt>
    <dgm:pt modelId="{41D177C6-1C0C-4BD8-ABC5-5C4F4F3556F9}" type="pres">
      <dgm:prSet presAssocID="{B0E3D42F-F5C5-408B-9B0C-CEDF676267A0}" presName="spaceBetweenRectangles" presStyleCnt="0"/>
      <dgm:spPr/>
    </dgm:pt>
    <dgm:pt modelId="{8B16BD2D-68DE-406C-8CD0-AA8700B76DCE}" type="pres">
      <dgm:prSet presAssocID="{59A48FB2-18C2-4430-8E20-4A65E5BDCB77}" presName="composite" presStyleCnt="0"/>
      <dgm:spPr/>
    </dgm:pt>
    <dgm:pt modelId="{C7B23A18-52AB-4EE0-9CD8-637308851166}" type="pres">
      <dgm:prSet presAssocID="{59A48FB2-18C2-4430-8E20-4A65E5BDCB77}" presName="ConnectorPoint" presStyleLbl="lnNode1" presStyleIdx="3" presStyleCnt="6"/>
      <dgm:spPr>
        <a:solidFill>
          <a:schemeClr val="accent2">
            <a:hueOff val="-1133037"/>
            <a:satOff val="21082"/>
            <a:lumOff val="2823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D9F91FE-8052-4BE5-A0A5-817DEAFFC878}" type="pres">
      <dgm:prSet presAssocID="{59A48FB2-18C2-4430-8E20-4A65E5BDCB77}" presName="DropPinPlaceHolder" presStyleCnt="0"/>
      <dgm:spPr/>
    </dgm:pt>
    <dgm:pt modelId="{8314110F-0909-4BA1-BAA6-9E7AD90C92BE}" type="pres">
      <dgm:prSet presAssocID="{59A48FB2-18C2-4430-8E20-4A65E5BDCB77}" presName="DropPin" presStyleLbl="alignNode1" presStyleIdx="3" presStyleCnt="6"/>
      <dgm:spPr/>
    </dgm:pt>
    <dgm:pt modelId="{283DE053-220E-4284-8A29-7AAE682493B1}" type="pres">
      <dgm:prSet presAssocID="{59A48FB2-18C2-4430-8E20-4A65E5BDCB77}" presName="Ellipse" presStyleLbl="fgAcc1" presStyleIdx="4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2C0297C3-E6B2-4398-B3FE-887EA4C8047A}" type="pres">
      <dgm:prSet presAssocID="{59A48FB2-18C2-4430-8E20-4A65E5BDCB77}" presName="L2TextContainer" presStyleLbl="revTx" presStyleIdx="6" presStyleCnt="12">
        <dgm:presLayoutVars>
          <dgm:bulletEnabled val="1"/>
        </dgm:presLayoutVars>
      </dgm:prSet>
      <dgm:spPr/>
    </dgm:pt>
    <dgm:pt modelId="{B5E1546F-2060-4255-9945-CE3928F2AE12}" type="pres">
      <dgm:prSet presAssocID="{59A48FB2-18C2-4430-8E20-4A65E5BDCB77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</dgm:pt>
    <dgm:pt modelId="{B6AB56B7-4A7B-4A14-92D4-9074C6954218}" type="pres">
      <dgm:prSet presAssocID="{59A48FB2-18C2-4430-8E20-4A65E5BDCB77}" presName="ConnectLine" presStyleLbl="sibTrans1D1" presStyleIdx="3" presStyleCnt="6"/>
      <dgm:spPr>
        <a:noFill/>
        <a:ln w="12700" cap="rnd" cmpd="sng" algn="ctr">
          <a:solidFill>
            <a:schemeClr val="accent2">
              <a:hueOff val="-1133037"/>
              <a:satOff val="21082"/>
              <a:lumOff val="2823"/>
              <a:alphaOff val="0"/>
            </a:schemeClr>
          </a:solidFill>
          <a:prstDash val="dash"/>
        </a:ln>
        <a:effectLst/>
      </dgm:spPr>
    </dgm:pt>
    <dgm:pt modelId="{9EACEEF2-BCEC-4665-B6CA-77E2F2AEB995}" type="pres">
      <dgm:prSet presAssocID="{59A48FB2-18C2-4430-8E20-4A65E5BDCB77}" presName="EmptyPlaceHolder" presStyleCnt="0"/>
      <dgm:spPr/>
    </dgm:pt>
    <dgm:pt modelId="{D18CAF6F-C6ED-4810-8FE2-A7C68BC17DB9}" type="pres">
      <dgm:prSet presAssocID="{81889B31-FF5A-488C-AED0-AFAE614DE179}" presName="spaceBetweenRectangles" presStyleCnt="0"/>
      <dgm:spPr/>
    </dgm:pt>
    <dgm:pt modelId="{D31E226A-63C9-4944-B414-E71B46F01DF9}" type="pres">
      <dgm:prSet presAssocID="{EC09BF9F-DD55-466F-AAD4-995397C21092}" presName="composite" presStyleCnt="0"/>
      <dgm:spPr/>
    </dgm:pt>
    <dgm:pt modelId="{86BCC44D-9E5E-4644-9503-A41C9854C2D7}" type="pres">
      <dgm:prSet presAssocID="{EC09BF9F-DD55-466F-AAD4-995397C21092}" presName="ConnectorPoint" presStyleLbl="lnNode1" presStyleIdx="4" presStyleCnt="6"/>
      <dgm:spPr>
        <a:solidFill>
          <a:schemeClr val="accent2">
            <a:hueOff val="-1510716"/>
            <a:satOff val="28109"/>
            <a:lumOff val="376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1BC5CF03-BD69-4AAA-B9E7-0473BCA8E95E}" type="pres">
      <dgm:prSet presAssocID="{EC09BF9F-DD55-466F-AAD4-995397C21092}" presName="DropPinPlaceHolder" presStyleCnt="0"/>
      <dgm:spPr/>
    </dgm:pt>
    <dgm:pt modelId="{F854B29C-3761-4781-A473-0D9CF9520D81}" type="pres">
      <dgm:prSet presAssocID="{EC09BF9F-DD55-466F-AAD4-995397C21092}" presName="DropPin" presStyleLbl="alignNode1" presStyleIdx="4" presStyleCnt="6"/>
      <dgm:spPr/>
    </dgm:pt>
    <dgm:pt modelId="{124407C9-3113-4AD9-A107-882BCF9C2621}" type="pres">
      <dgm:prSet presAssocID="{EC09BF9F-DD55-466F-AAD4-995397C21092}" presName="Ellipse" presStyleLbl="fgAcc1" presStyleIdx="5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CB4C71C5-129C-4AB5-A229-9BCC94A49F12}" type="pres">
      <dgm:prSet presAssocID="{EC09BF9F-DD55-466F-AAD4-995397C21092}" presName="L2TextContainer" presStyleLbl="revTx" presStyleIdx="8" presStyleCnt="12">
        <dgm:presLayoutVars>
          <dgm:bulletEnabled val="1"/>
        </dgm:presLayoutVars>
      </dgm:prSet>
      <dgm:spPr/>
    </dgm:pt>
    <dgm:pt modelId="{7EAEC138-BC36-44D1-BE64-B0A3C28A50A5}" type="pres">
      <dgm:prSet presAssocID="{EC09BF9F-DD55-466F-AAD4-995397C21092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</dgm:pt>
    <dgm:pt modelId="{D7598F71-26D4-48B2-BE3D-6D557BC08CBA}" type="pres">
      <dgm:prSet presAssocID="{EC09BF9F-DD55-466F-AAD4-995397C21092}" presName="ConnectLine" presStyleLbl="sibTrans1D1" presStyleIdx="4" presStyleCnt="6"/>
      <dgm:spPr>
        <a:noFill/>
        <a:ln w="12700" cap="rnd" cmpd="sng" algn="ctr">
          <a:solidFill>
            <a:schemeClr val="accent2">
              <a:hueOff val="-1510716"/>
              <a:satOff val="28109"/>
              <a:lumOff val="3764"/>
              <a:alphaOff val="0"/>
            </a:schemeClr>
          </a:solidFill>
          <a:prstDash val="dash"/>
        </a:ln>
        <a:effectLst/>
      </dgm:spPr>
    </dgm:pt>
    <dgm:pt modelId="{C06AFFC5-5A74-4473-A871-C534697F8F10}" type="pres">
      <dgm:prSet presAssocID="{EC09BF9F-DD55-466F-AAD4-995397C21092}" presName="EmptyPlaceHolder" presStyleCnt="0"/>
      <dgm:spPr/>
    </dgm:pt>
    <dgm:pt modelId="{34B6EAC9-D4C8-4469-BBDC-1C4DAFF733E6}" type="pres">
      <dgm:prSet presAssocID="{532B9FA7-F3AA-435D-975F-BE8CA901244F}" presName="spaceBetweenRectangles" presStyleCnt="0"/>
      <dgm:spPr/>
    </dgm:pt>
    <dgm:pt modelId="{0B197146-B753-4C5A-A439-AE55476599D8}" type="pres">
      <dgm:prSet presAssocID="{738823E6-BA1F-4E7B-A81F-81B074527D11}" presName="composite" presStyleCnt="0"/>
      <dgm:spPr/>
    </dgm:pt>
    <dgm:pt modelId="{A008904E-B849-4A7D-9720-76C10DBDFB69}" type="pres">
      <dgm:prSet presAssocID="{738823E6-BA1F-4E7B-A81F-81B074527D11}" presName="ConnectorPoint" presStyleLbl="lnNode1" presStyleIdx="5" presStyleCnt="6"/>
      <dgm:spPr>
        <a:solidFill>
          <a:schemeClr val="accent2">
            <a:hueOff val="-1888395"/>
            <a:satOff val="35136"/>
            <a:lumOff val="4705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41C34F2-9C3E-44C9-972F-6A88946B2236}" type="pres">
      <dgm:prSet presAssocID="{738823E6-BA1F-4E7B-A81F-81B074527D11}" presName="DropPinPlaceHolder" presStyleCnt="0"/>
      <dgm:spPr/>
    </dgm:pt>
    <dgm:pt modelId="{0B4A4D52-0F6D-4470-8C96-07F22BDC0861}" type="pres">
      <dgm:prSet presAssocID="{738823E6-BA1F-4E7B-A81F-81B074527D11}" presName="DropPin" presStyleLbl="alignNode1" presStyleIdx="5" presStyleCnt="6"/>
      <dgm:spPr/>
    </dgm:pt>
    <dgm:pt modelId="{F80C5D06-EC2C-43CF-92DE-1636972F8A01}" type="pres">
      <dgm:prSet presAssocID="{738823E6-BA1F-4E7B-A81F-81B074527D11}" presName="Ellipse" presStyleLbl="fgAcc1" presStyleIdx="6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F2D0D7CA-8A40-4B4F-9154-9B15D9A10C05}" type="pres">
      <dgm:prSet presAssocID="{738823E6-BA1F-4E7B-A81F-81B074527D11}" presName="L2TextContainer" presStyleLbl="revTx" presStyleIdx="10" presStyleCnt="12">
        <dgm:presLayoutVars>
          <dgm:bulletEnabled val="1"/>
        </dgm:presLayoutVars>
      </dgm:prSet>
      <dgm:spPr/>
    </dgm:pt>
    <dgm:pt modelId="{B4F1F168-4CA4-45E6-9C6A-8D7AE2CE1DE0}" type="pres">
      <dgm:prSet presAssocID="{738823E6-BA1F-4E7B-A81F-81B074527D11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</dgm:pt>
    <dgm:pt modelId="{297A2AC7-B59C-4710-A2FC-228530A8BF88}" type="pres">
      <dgm:prSet presAssocID="{738823E6-BA1F-4E7B-A81F-81B074527D11}" presName="ConnectLine" presStyleLbl="sibTrans1D1" presStyleIdx="5" presStyleCnt="6"/>
      <dgm:spPr>
        <a:noFill/>
        <a:ln w="12700" cap="rnd" cmpd="sng" algn="ctr">
          <a:solidFill>
            <a:schemeClr val="accent2">
              <a:hueOff val="-1888395"/>
              <a:satOff val="35136"/>
              <a:lumOff val="4705"/>
              <a:alphaOff val="0"/>
            </a:schemeClr>
          </a:solidFill>
          <a:prstDash val="dash"/>
        </a:ln>
        <a:effectLst/>
      </dgm:spPr>
    </dgm:pt>
    <dgm:pt modelId="{2B262DDF-56FF-4E87-8EF2-291DD98EB0E0}" type="pres">
      <dgm:prSet presAssocID="{738823E6-BA1F-4E7B-A81F-81B074527D11}" presName="EmptyPlaceHolder" presStyleCnt="0"/>
      <dgm:spPr/>
    </dgm:pt>
  </dgm:ptLst>
  <dgm:cxnLst>
    <dgm:cxn modelId="{4B1F7612-F7BD-42A8-8EB4-F1DEBE9EC769}" srcId="{31E09510-73C9-4CF8-A9F7-63C053AA24A0}" destId="{4AB7C879-974B-4541-8928-6BE3D25D3381}" srcOrd="2" destOrd="0" parTransId="{E9D25CA9-7CE8-4F1A-AEAA-B56463E93185}" sibTransId="{B0E3D42F-F5C5-408B-9B0C-CEDF676267A0}"/>
    <dgm:cxn modelId="{86E71315-C0F4-4193-8903-A73C03F26180}" srcId="{31E09510-73C9-4CF8-A9F7-63C053AA24A0}" destId="{59A48FB2-18C2-4430-8E20-4A65E5BDCB77}" srcOrd="3" destOrd="0" parTransId="{9A0EB11A-1783-4AD6-BE39-58FDED636E37}" sibTransId="{81889B31-FF5A-488C-AED0-AFAE614DE179}"/>
    <dgm:cxn modelId="{882F9934-9A19-4778-BFCD-C847F0FB23FC}" type="presOf" srcId="{D84D01C1-6F55-486D-B566-772017F69C40}" destId="{2C0297C3-E6B2-4398-B3FE-887EA4C8047A}" srcOrd="0" destOrd="0" presId="urn:microsoft.com/office/officeart/2017/3/layout/DropPinTimeline"/>
    <dgm:cxn modelId="{82D57237-A5B6-4CBB-9C8E-12590C69167C}" type="presOf" srcId="{3A4B7DFE-145F-47CE-9B4D-B4FD0A8BA1D2}" destId="{F2D0D7CA-8A40-4B4F-9154-9B15D9A10C05}" srcOrd="0" destOrd="0" presId="urn:microsoft.com/office/officeart/2017/3/layout/DropPinTimeline"/>
    <dgm:cxn modelId="{F2F78C63-9895-4A2E-8957-E366C4D99D4C}" type="presOf" srcId="{738823E6-BA1F-4E7B-A81F-81B074527D11}" destId="{B4F1F168-4CA4-45E6-9C6A-8D7AE2CE1DE0}" srcOrd="0" destOrd="0" presId="urn:microsoft.com/office/officeart/2017/3/layout/DropPinTimeline"/>
    <dgm:cxn modelId="{FC0C3368-ADF6-4E65-A3B0-46A66C721B0C}" srcId="{5F344940-558D-4C70-8EE4-BF638BEAF965}" destId="{5259FB4A-0983-458C-8994-B0326CC55CE3}" srcOrd="0" destOrd="0" parTransId="{73DF3EAD-D00C-4BFA-8533-7195BB0EE0C5}" sibTransId="{C8F70A8E-AE7C-4E67-8B28-DBBFEEE0A2A7}"/>
    <dgm:cxn modelId="{A080C348-6FBD-48F2-87D3-54BB4D625598}" type="presOf" srcId="{6840AAE4-EB35-4708-9938-4D00EFAE2B7B}" destId="{B21EB70B-92AD-4C4C-8524-732D2C9AC5F4}" srcOrd="0" destOrd="0" presId="urn:microsoft.com/office/officeart/2017/3/layout/DropPinTimeline"/>
    <dgm:cxn modelId="{D2E40673-B56D-42BF-9A95-1042B4C2ECCF}" srcId="{26683358-0481-4149-8154-1F88BEBD697A}" destId="{0DD24415-EFBD-4180-9427-D6498D814499}" srcOrd="0" destOrd="0" parTransId="{99AB7A84-BBC6-47EB-9416-21BEFA72F573}" sibTransId="{D20048A9-6A51-46E1-8DC9-71B63F15787E}"/>
    <dgm:cxn modelId="{DD469576-794E-4FFC-9F6C-20EE188A39CE}" srcId="{59A48FB2-18C2-4430-8E20-4A65E5BDCB77}" destId="{D84D01C1-6F55-486D-B566-772017F69C40}" srcOrd="0" destOrd="0" parTransId="{203B840D-3732-472E-8E64-6AB66E119E8A}" sibTransId="{8E4AB7F5-4DEB-4ADC-B151-467D418C4530}"/>
    <dgm:cxn modelId="{4E9C018B-C6A9-4563-BA6F-9EE451562787}" srcId="{31E09510-73C9-4CF8-A9F7-63C053AA24A0}" destId="{5F344940-558D-4C70-8EE4-BF638BEAF965}" srcOrd="1" destOrd="0" parTransId="{553B1EA6-AEAB-4041-852B-EE4C52B2971B}" sibTransId="{2CA77C74-332B-4DF3-AA30-AC1B51F9BC1C}"/>
    <dgm:cxn modelId="{63454E8C-E9C3-433C-9EED-EF861B317353}" srcId="{31E09510-73C9-4CF8-A9F7-63C053AA24A0}" destId="{738823E6-BA1F-4E7B-A81F-81B074527D11}" srcOrd="5" destOrd="0" parTransId="{ADED1B66-D9CB-4519-8C73-6496DBFB5734}" sibTransId="{28DCEC2C-45F1-4530-84C7-1EA4B6C9CC1B}"/>
    <dgm:cxn modelId="{5205C396-6A68-4281-BEFF-2132A76246EC}" srcId="{738823E6-BA1F-4E7B-A81F-81B074527D11}" destId="{3A4B7DFE-145F-47CE-9B4D-B4FD0A8BA1D2}" srcOrd="0" destOrd="0" parTransId="{02B67DD9-D8FA-4257-BD00-91C77BE78A9C}" sibTransId="{C16BF41A-33EA-4053-9E53-B2ED3A0A93CA}"/>
    <dgm:cxn modelId="{8F7FC1AC-2DEC-4573-9DF2-AEE5CE831056}" srcId="{31E09510-73C9-4CF8-A9F7-63C053AA24A0}" destId="{EC09BF9F-DD55-466F-AAD4-995397C21092}" srcOrd="4" destOrd="0" parTransId="{72804F6C-1815-4C23-859D-899DE20494C0}" sibTransId="{532B9FA7-F3AA-435D-975F-BE8CA901244F}"/>
    <dgm:cxn modelId="{E40DE9AE-5E00-4B14-A852-FB094D4C9A4B}" type="presOf" srcId="{AE92514B-A62B-4BC2-9D9F-C6F0AB13A6E0}" destId="{CB4C71C5-129C-4AB5-A229-9BCC94A49F12}" srcOrd="0" destOrd="0" presId="urn:microsoft.com/office/officeart/2017/3/layout/DropPinTimeline"/>
    <dgm:cxn modelId="{09EF91C0-AEE9-4604-A3D1-2D2CEBD792A5}" type="presOf" srcId="{4AB7C879-974B-4541-8928-6BE3D25D3381}" destId="{21663E86-8197-4816-8B2F-64C13367249E}" srcOrd="0" destOrd="0" presId="urn:microsoft.com/office/officeart/2017/3/layout/DropPinTimeline"/>
    <dgm:cxn modelId="{A2311FC3-C4FC-4192-BB1A-6A43AFB8F26B}" type="presOf" srcId="{26683358-0481-4149-8154-1F88BEBD697A}" destId="{F2776763-990C-4D1E-8218-BF8722BCD0AA}" srcOrd="0" destOrd="0" presId="urn:microsoft.com/office/officeart/2017/3/layout/DropPinTimeline"/>
    <dgm:cxn modelId="{A49821CE-63D2-4835-83E6-866752AA858E}" srcId="{EC09BF9F-DD55-466F-AAD4-995397C21092}" destId="{AE92514B-A62B-4BC2-9D9F-C6F0AB13A6E0}" srcOrd="0" destOrd="0" parTransId="{485A61CC-477F-4FC0-A40F-AEE172002283}" sibTransId="{D39A6D07-0BD6-4EBA-BBBF-8D5A0509BB51}"/>
    <dgm:cxn modelId="{897227CE-2FF3-4D1C-9F7C-40BF87AE4196}" srcId="{31E09510-73C9-4CF8-A9F7-63C053AA24A0}" destId="{26683358-0481-4149-8154-1F88BEBD697A}" srcOrd="0" destOrd="0" parTransId="{61ED7532-622B-4B3E-9BD8-D54A818F3630}" sibTransId="{DE86867D-75F8-4170-83F6-66C6E8EA3758}"/>
    <dgm:cxn modelId="{8AE2DED1-F5C2-4843-9EED-B521EA6F9DFE}" type="presOf" srcId="{5F344940-558D-4C70-8EE4-BF638BEAF965}" destId="{9A7734F0-96BF-48ED-B853-D46298D211C6}" srcOrd="0" destOrd="0" presId="urn:microsoft.com/office/officeart/2017/3/layout/DropPinTimeline"/>
    <dgm:cxn modelId="{3C62D5D2-49DD-4AA1-B61C-130E994E185A}" type="presOf" srcId="{31E09510-73C9-4CF8-A9F7-63C053AA24A0}" destId="{1F8C43C0-4098-4E9B-8CA8-5FEEE37E6E9D}" srcOrd="0" destOrd="0" presId="urn:microsoft.com/office/officeart/2017/3/layout/DropPinTimeline"/>
    <dgm:cxn modelId="{0FE2D8D2-D292-4475-BA20-8904F284006B}" type="presOf" srcId="{EC09BF9F-DD55-466F-AAD4-995397C21092}" destId="{7EAEC138-BC36-44D1-BE64-B0A3C28A50A5}" srcOrd="0" destOrd="0" presId="urn:microsoft.com/office/officeart/2017/3/layout/DropPinTimeline"/>
    <dgm:cxn modelId="{5FBBECD3-D4BB-4E7B-B892-37FAAEAEF11B}" type="presOf" srcId="{0DD24415-EFBD-4180-9427-D6498D814499}" destId="{8C803A3B-D360-46DC-8092-AD409368787F}" srcOrd="0" destOrd="0" presId="urn:microsoft.com/office/officeart/2017/3/layout/DropPinTimeline"/>
    <dgm:cxn modelId="{D566D0DC-F801-41B4-8BE0-620E5C3795A4}" type="presOf" srcId="{59A48FB2-18C2-4430-8E20-4A65E5BDCB77}" destId="{B5E1546F-2060-4255-9945-CE3928F2AE12}" srcOrd="0" destOrd="0" presId="urn:microsoft.com/office/officeart/2017/3/layout/DropPinTimeline"/>
    <dgm:cxn modelId="{0FDE4BDD-18F7-4AC0-B50D-F23E457BB1D8}" type="presOf" srcId="{5259FB4A-0983-458C-8994-B0326CC55CE3}" destId="{FB74F960-E38A-4FB1-87F4-0C9387797FF4}" srcOrd="0" destOrd="0" presId="urn:microsoft.com/office/officeart/2017/3/layout/DropPinTimeline"/>
    <dgm:cxn modelId="{18DA09E7-96C6-49B3-8EF2-429E8509F870}" srcId="{4AB7C879-974B-4541-8928-6BE3D25D3381}" destId="{6840AAE4-EB35-4708-9938-4D00EFAE2B7B}" srcOrd="0" destOrd="0" parTransId="{BB0BA320-42F5-4B3C-9389-D31D40BC5E2F}" sibTransId="{226A1081-5AF8-4907-8705-05263ECAADFB}"/>
    <dgm:cxn modelId="{A63F0A0E-8AE7-4144-8F7E-47AD4BB57E62}" type="presParOf" srcId="{1F8C43C0-4098-4E9B-8CA8-5FEEE37E6E9D}" destId="{8E81F7A0-11BD-486C-9A1E-00641F59B2B7}" srcOrd="0" destOrd="0" presId="urn:microsoft.com/office/officeart/2017/3/layout/DropPinTimeline"/>
    <dgm:cxn modelId="{D2C999C7-5A0A-404D-8523-5BADD2D8B0A5}" type="presParOf" srcId="{1F8C43C0-4098-4E9B-8CA8-5FEEE37E6E9D}" destId="{5CB65DDF-2CB9-4DF8-945B-7ACD1937D26D}" srcOrd="1" destOrd="0" presId="urn:microsoft.com/office/officeart/2017/3/layout/DropPinTimeline"/>
    <dgm:cxn modelId="{574D0988-AA6A-4B03-88F7-D218A664452D}" type="presParOf" srcId="{5CB65DDF-2CB9-4DF8-945B-7ACD1937D26D}" destId="{036F3DE3-8DF5-4BF4-9E84-D1FE05455AE8}" srcOrd="0" destOrd="0" presId="urn:microsoft.com/office/officeart/2017/3/layout/DropPinTimeline"/>
    <dgm:cxn modelId="{610C6B3C-51C8-46E9-96C9-5ED62FD0C74D}" type="presParOf" srcId="{036F3DE3-8DF5-4BF4-9E84-D1FE05455AE8}" destId="{3C439D05-6978-4261-B80E-67B01371D364}" srcOrd="0" destOrd="0" presId="urn:microsoft.com/office/officeart/2017/3/layout/DropPinTimeline"/>
    <dgm:cxn modelId="{AA9B7F1C-31B7-41A9-B06A-D3B4AC102300}" type="presParOf" srcId="{036F3DE3-8DF5-4BF4-9E84-D1FE05455AE8}" destId="{31BF87FF-1C0B-41ED-9C34-0756374793C7}" srcOrd="1" destOrd="0" presId="urn:microsoft.com/office/officeart/2017/3/layout/DropPinTimeline"/>
    <dgm:cxn modelId="{71621035-A9BD-47B9-9554-4A65DD11C65F}" type="presParOf" srcId="{31BF87FF-1C0B-41ED-9C34-0756374793C7}" destId="{2B6F9E07-B796-467A-A52D-3ABC30FF4362}" srcOrd="0" destOrd="0" presId="urn:microsoft.com/office/officeart/2017/3/layout/DropPinTimeline"/>
    <dgm:cxn modelId="{3203184E-08E9-4CA8-B128-295D2E939CD9}" type="presParOf" srcId="{31BF87FF-1C0B-41ED-9C34-0756374793C7}" destId="{38F169CE-B6FA-437D-8DC7-3747D2B4BBE1}" srcOrd="1" destOrd="0" presId="urn:microsoft.com/office/officeart/2017/3/layout/DropPinTimeline"/>
    <dgm:cxn modelId="{606A9486-81C1-41BC-9BA3-6ED5BB771E84}" type="presParOf" srcId="{036F3DE3-8DF5-4BF4-9E84-D1FE05455AE8}" destId="{8C803A3B-D360-46DC-8092-AD409368787F}" srcOrd="2" destOrd="0" presId="urn:microsoft.com/office/officeart/2017/3/layout/DropPinTimeline"/>
    <dgm:cxn modelId="{C6C19B74-3740-49BB-B3AA-4F91909500FF}" type="presParOf" srcId="{036F3DE3-8DF5-4BF4-9E84-D1FE05455AE8}" destId="{F2776763-990C-4D1E-8218-BF8722BCD0AA}" srcOrd="3" destOrd="0" presId="urn:microsoft.com/office/officeart/2017/3/layout/DropPinTimeline"/>
    <dgm:cxn modelId="{E2713943-8634-4674-9CAB-DC17785B7ABC}" type="presParOf" srcId="{036F3DE3-8DF5-4BF4-9E84-D1FE05455AE8}" destId="{162B4537-6028-44E1-99B0-C19F5F36577E}" srcOrd="4" destOrd="0" presId="urn:microsoft.com/office/officeart/2017/3/layout/DropPinTimeline"/>
    <dgm:cxn modelId="{FA390560-A5C0-4C46-814A-6E9B1BE24F43}" type="presParOf" srcId="{036F3DE3-8DF5-4BF4-9E84-D1FE05455AE8}" destId="{F5DD035A-A8FA-434A-9E6B-B3CE551FB0F0}" srcOrd="5" destOrd="0" presId="urn:microsoft.com/office/officeart/2017/3/layout/DropPinTimeline"/>
    <dgm:cxn modelId="{579B8547-E511-4615-9FAF-33E4BFF8AA73}" type="presParOf" srcId="{5CB65DDF-2CB9-4DF8-945B-7ACD1937D26D}" destId="{C076F3C7-6633-48FD-880D-5E807D621743}" srcOrd="1" destOrd="0" presId="urn:microsoft.com/office/officeart/2017/3/layout/DropPinTimeline"/>
    <dgm:cxn modelId="{1589DEDC-E222-4A1E-89CC-3D4418B59E52}" type="presParOf" srcId="{5CB65DDF-2CB9-4DF8-945B-7ACD1937D26D}" destId="{F6068D3A-E33A-4FAE-AD55-0BB4D7B82F42}" srcOrd="2" destOrd="0" presId="urn:microsoft.com/office/officeart/2017/3/layout/DropPinTimeline"/>
    <dgm:cxn modelId="{C9BD5FD8-D0D6-41F1-B60A-A6A0A2195B03}" type="presParOf" srcId="{F6068D3A-E33A-4FAE-AD55-0BB4D7B82F42}" destId="{037D31A6-942A-4195-9094-471A775CB056}" srcOrd="0" destOrd="0" presId="urn:microsoft.com/office/officeart/2017/3/layout/DropPinTimeline"/>
    <dgm:cxn modelId="{503F5D0A-452C-4AAE-AE1C-64BD457A7B11}" type="presParOf" srcId="{F6068D3A-E33A-4FAE-AD55-0BB4D7B82F42}" destId="{E371F698-3D20-4E25-BA8C-741C7F68B550}" srcOrd="1" destOrd="0" presId="urn:microsoft.com/office/officeart/2017/3/layout/DropPinTimeline"/>
    <dgm:cxn modelId="{334D4365-7298-4EE0-9BF0-C2D8F89874B0}" type="presParOf" srcId="{E371F698-3D20-4E25-BA8C-741C7F68B550}" destId="{E7A0041D-BE0F-475D-9146-80CBBAA28C30}" srcOrd="0" destOrd="0" presId="urn:microsoft.com/office/officeart/2017/3/layout/DropPinTimeline"/>
    <dgm:cxn modelId="{4026C22A-9E3E-4C10-9279-5A40A5701FA3}" type="presParOf" srcId="{E371F698-3D20-4E25-BA8C-741C7F68B550}" destId="{9B7517B8-8EC2-40BC-8BC7-4412452C9995}" srcOrd="1" destOrd="0" presId="urn:microsoft.com/office/officeart/2017/3/layout/DropPinTimeline"/>
    <dgm:cxn modelId="{E58B291A-6B47-4DD9-92AA-E7768033A249}" type="presParOf" srcId="{F6068D3A-E33A-4FAE-AD55-0BB4D7B82F42}" destId="{FB74F960-E38A-4FB1-87F4-0C9387797FF4}" srcOrd="2" destOrd="0" presId="urn:microsoft.com/office/officeart/2017/3/layout/DropPinTimeline"/>
    <dgm:cxn modelId="{873DD2AB-0EB7-425A-8219-C86BE1C4F30D}" type="presParOf" srcId="{F6068D3A-E33A-4FAE-AD55-0BB4D7B82F42}" destId="{9A7734F0-96BF-48ED-B853-D46298D211C6}" srcOrd="3" destOrd="0" presId="urn:microsoft.com/office/officeart/2017/3/layout/DropPinTimeline"/>
    <dgm:cxn modelId="{33090B98-2E5F-4DAF-ADA0-655C79522414}" type="presParOf" srcId="{F6068D3A-E33A-4FAE-AD55-0BB4D7B82F42}" destId="{62168D49-3598-48DC-AD43-CD0CF7EB183B}" srcOrd="4" destOrd="0" presId="urn:microsoft.com/office/officeart/2017/3/layout/DropPinTimeline"/>
    <dgm:cxn modelId="{2A136BF6-C5F1-4740-9122-A454DB54A74F}" type="presParOf" srcId="{F6068D3A-E33A-4FAE-AD55-0BB4D7B82F42}" destId="{566F677F-2273-46F6-A104-E7D59C71BA0D}" srcOrd="5" destOrd="0" presId="urn:microsoft.com/office/officeart/2017/3/layout/DropPinTimeline"/>
    <dgm:cxn modelId="{38A6B7E9-71E7-4EAA-8044-2CF8E1306E98}" type="presParOf" srcId="{5CB65DDF-2CB9-4DF8-945B-7ACD1937D26D}" destId="{E996896E-FD87-4C4C-A640-327EAB0CEA3A}" srcOrd="3" destOrd="0" presId="urn:microsoft.com/office/officeart/2017/3/layout/DropPinTimeline"/>
    <dgm:cxn modelId="{AD7F4708-8C7C-499A-B4E8-3CC662E49F89}" type="presParOf" srcId="{5CB65DDF-2CB9-4DF8-945B-7ACD1937D26D}" destId="{73356323-FEE6-4AEF-8788-9B50823E5106}" srcOrd="4" destOrd="0" presId="urn:microsoft.com/office/officeart/2017/3/layout/DropPinTimeline"/>
    <dgm:cxn modelId="{7842449F-6220-4C66-B55F-3C2C8045DAB6}" type="presParOf" srcId="{73356323-FEE6-4AEF-8788-9B50823E5106}" destId="{240F351D-AEF9-41D9-80B3-D9FAA2DAB60D}" srcOrd="0" destOrd="0" presId="urn:microsoft.com/office/officeart/2017/3/layout/DropPinTimeline"/>
    <dgm:cxn modelId="{10D26354-0B7C-4782-ADF4-F597B0BF13DB}" type="presParOf" srcId="{73356323-FEE6-4AEF-8788-9B50823E5106}" destId="{F7711A47-E997-484F-A597-A902EDE7E225}" srcOrd="1" destOrd="0" presId="urn:microsoft.com/office/officeart/2017/3/layout/DropPinTimeline"/>
    <dgm:cxn modelId="{9A21618D-B693-4881-BC92-5BEC82EF61D9}" type="presParOf" srcId="{F7711A47-E997-484F-A597-A902EDE7E225}" destId="{E6877DAE-F8E8-4C96-83F9-D299D71F25A1}" srcOrd="0" destOrd="0" presId="urn:microsoft.com/office/officeart/2017/3/layout/DropPinTimeline"/>
    <dgm:cxn modelId="{4092CC07-6C91-4E6F-88D0-D48F9CECDAF0}" type="presParOf" srcId="{F7711A47-E997-484F-A597-A902EDE7E225}" destId="{1E1EB2EF-2B0E-40BD-B672-E0A25B6E4BF9}" srcOrd="1" destOrd="0" presId="urn:microsoft.com/office/officeart/2017/3/layout/DropPinTimeline"/>
    <dgm:cxn modelId="{7022B34E-5B24-433F-B50E-9F26F83AD714}" type="presParOf" srcId="{73356323-FEE6-4AEF-8788-9B50823E5106}" destId="{B21EB70B-92AD-4C4C-8524-732D2C9AC5F4}" srcOrd="2" destOrd="0" presId="urn:microsoft.com/office/officeart/2017/3/layout/DropPinTimeline"/>
    <dgm:cxn modelId="{95451D78-4BE1-4BDD-8C5A-3E17C4E8D96C}" type="presParOf" srcId="{73356323-FEE6-4AEF-8788-9B50823E5106}" destId="{21663E86-8197-4816-8B2F-64C13367249E}" srcOrd="3" destOrd="0" presId="urn:microsoft.com/office/officeart/2017/3/layout/DropPinTimeline"/>
    <dgm:cxn modelId="{EDBAE1BB-572C-41B2-9D8A-62A429776328}" type="presParOf" srcId="{73356323-FEE6-4AEF-8788-9B50823E5106}" destId="{5A7A71E1-8ADD-4008-8865-7B67BEA5598B}" srcOrd="4" destOrd="0" presId="urn:microsoft.com/office/officeart/2017/3/layout/DropPinTimeline"/>
    <dgm:cxn modelId="{2A8519DD-3488-46AE-BCF5-58BF5B35AC32}" type="presParOf" srcId="{73356323-FEE6-4AEF-8788-9B50823E5106}" destId="{FDC529FB-F6C3-4775-82ED-8125503A0338}" srcOrd="5" destOrd="0" presId="urn:microsoft.com/office/officeart/2017/3/layout/DropPinTimeline"/>
    <dgm:cxn modelId="{D6D78B53-9E6A-4A0F-86CE-FF04A5DE6BC8}" type="presParOf" srcId="{5CB65DDF-2CB9-4DF8-945B-7ACD1937D26D}" destId="{41D177C6-1C0C-4BD8-ABC5-5C4F4F3556F9}" srcOrd="5" destOrd="0" presId="urn:microsoft.com/office/officeart/2017/3/layout/DropPinTimeline"/>
    <dgm:cxn modelId="{F60D68EA-29E4-49F0-8F9A-822B5DE47EF2}" type="presParOf" srcId="{5CB65DDF-2CB9-4DF8-945B-7ACD1937D26D}" destId="{8B16BD2D-68DE-406C-8CD0-AA8700B76DCE}" srcOrd="6" destOrd="0" presId="urn:microsoft.com/office/officeart/2017/3/layout/DropPinTimeline"/>
    <dgm:cxn modelId="{D1589382-1172-449A-B401-B067E5784B79}" type="presParOf" srcId="{8B16BD2D-68DE-406C-8CD0-AA8700B76DCE}" destId="{C7B23A18-52AB-4EE0-9CD8-637308851166}" srcOrd="0" destOrd="0" presId="urn:microsoft.com/office/officeart/2017/3/layout/DropPinTimeline"/>
    <dgm:cxn modelId="{08C66FC9-8180-4B4D-BC55-AD2095EB64C7}" type="presParOf" srcId="{8B16BD2D-68DE-406C-8CD0-AA8700B76DCE}" destId="{9D9F91FE-8052-4BE5-A0A5-817DEAFFC878}" srcOrd="1" destOrd="0" presId="urn:microsoft.com/office/officeart/2017/3/layout/DropPinTimeline"/>
    <dgm:cxn modelId="{81F01F8E-8746-4329-8720-A8369FF962C6}" type="presParOf" srcId="{9D9F91FE-8052-4BE5-A0A5-817DEAFFC878}" destId="{8314110F-0909-4BA1-BAA6-9E7AD90C92BE}" srcOrd="0" destOrd="0" presId="urn:microsoft.com/office/officeart/2017/3/layout/DropPinTimeline"/>
    <dgm:cxn modelId="{A5A66ED4-645E-48EF-91F3-3401D28181D6}" type="presParOf" srcId="{9D9F91FE-8052-4BE5-A0A5-817DEAFFC878}" destId="{283DE053-220E-4284-8A29-7AAE682493B1}" srcOrd="1" destOrd="0" presId="urn:microsoft.com/office/officeart/2017/3/layout/DropPinTimeline"/>
    <dgm:cxn modelId="{257CE926-227C-4D0A-BDE8-3C2C787AE245}" type="presParOf" srcId="{8B16BD2D-68DE-406C-8CD0-AA8700B76DCE}" destId="{2C0297C3-E6B2-4398-B3FE-887EA4C8047A}" srcOrd="2" destOrd="0" presId="urn:microsoft.com/office/officeart/2017/3/layout/DropPinTimeline"/>
    <dgm:cxn modelId="{68406470-25E0-4203-950D-CD170F66E2FA}" type="presParOf" srcId="{8B16BD2D-68DE-406C-8CD0-AA8700B76DCE}" destId="{B5E1546F-2060-4255-9945-CE3928F2AE12}" srcOrd="3" destOrd="0" presId="urn:microsoft.com/office/officeart/2017/3/layout/DropPinTimeline"/>
    <dgm:cxn modelId="{B96A014C-F116-4A2A-9D91-205DAFB707BD}" type="presParOf" srcId="{8B16BD2D-68DE-406C-8CD0-AA8700B76DCE}" destId="{B6AB56B7-4A7B-4A14-92D4-9074C6954218}" srcOrd="4" destOrd="0" presId="urn:microsoft.com/office/officeart/2017/3/layout/DropPinTimeline"/>
    <dgm:cxn modelId="{A86F4D52-23E0-4C98-8694-422E9C2FB693}" type="presParOf" srcId="{8B16BD2D-68DE-406C-8CD0-AA8700B76DCE}" destId="{9EACEEF2-BCEC-4665-B6CA-77E2F2AEB995}" srcOrd="5" destOrd="0" presId="urn:microsoft.com/office/officeart/2017/3/layout/DropPinTimeline"/>
    <dgm:cxn modelId="{208337AA-C905-4D02-A38B-69323485B27C}" type="presParOf" srcId="{5CB65DDF-2CB9-4DF8-945B-7ACD1937D26D}" destId="{D18CAF6F-C6ED-4810-8FE2-A7C68BC17DB9}" srcOrd="7" destOrd="0" presId="urn:microsoft.com/office/officeart/2017/3/layout/DropPinTimeline"/>
    <dgm:cxn modelId="{DC2BF8FB-64A9-4227-93AE-EDA94124DCD4}" type="presParOf" srcId="{5CB65DDF-2CB9-4DF8-945B-7ACD1937D26D}" destId="{D31E226A-63C9-4944-B414-E71B46F01DF9}" srcOrd="8" destOrd="0" presId="urn:microsoft.com/office/officeart/2017/3/layout/DropPinTimeline"/>
    <dgm:cxn modelId="{28571D95-D9FE-45DE-957D-652794CA14EA}" type="presParOf" srcId="{D31E226A-63C9-4944-B414-E71B46F01DF9}" destId="{86BCC44D-9E5E-4644-9503-A41C9854C2D7}" srcOrd="0" destOrd="0" presId="urn:microsoft.com/office/officeart/2017/3/layout/DropPinTimeline"/>
    <dgm:cxn modelId="{5A6192C8-315E-4CE2-9260-378211386AB4}" type="presParOf" srcId="{D31E226A-63C9-4944-B414-E71B46F01DF9}" destId="{1BC5CF03-BD69-4AAA-B9E7-0473BCA8E95E}" srcOrd="1" destOrd="0" presId="urn:microsoft.com/office/officeart/2017/3/layout/DropPinTimeline"/>
    <dgm:cxn modelId="{54BF2CFA-4496-472A-ACE4-ED9305FB8AA5}" type="presParOf" srcId="{1BC5CF03-BD69-4AAA-B9E7-0473BCA8E95E}" destId="{F854B29C-3761-4781-A473-0D9CF9520D81}" srcOrd="0" destOrd="0" presId="urn:microsoft.com/office/officeart/2017/3/layout/DropPinTimeline"/>
    <dgm:cxn modelId="{8AD8823B-77CB-4C78-8475-50833322C8DA}" type="presParOf" srcId="{1BC5CF03-BD69-4AAA-B9E7-0473BCA8E95E}" destId="{124407C9-3113-4AD9-A107-882BCF9C2621}" srcOrd="1" destOrd="0" presId="urn:microsoft.com/office/officeart/2017/3/layout/DropPinTimeline"/>
    <dgm:cxn modelId="{CA6C91CF-9384-4AAA-B039-C7ACD8411CF2}" type="presParOf" srcId="{D31E226A-63C9-4944-B414-E71B46F01DF9}" destId="{CB4C71C5-129C-4AB5-A229-9BCC94A49F12}" srcOrd="2" destOrd="0" presId="urn:microsoft.com/office/officeart/2017/3/layout/DropPinTimeline"/>
    <dgm:cxn modelId="{62DF073A-3ECD-475A-A079-3BB64CA3F7BE}" type="presParOf" srcId="{D31E226A-63C9-4944-B414-E71B46F01DF9}" destId="{7EAEC138-BC36-44D1-BE64-B0A3C28A50A5}" srcOrd="3" destOrd="0" presId="urn:microsoft.com/office/officeart/2017/3/layout/DropPinTimeline"/>
    <dgm:cxn modelId="{24218569-AD0F-403E-BDC0-A2E60FCD7E22}" type="presParOf" srcId="{D31E226A-63C9-4944-B414-E71B46F01DF9}" destId="{D7598F71-26D4-48B2-BE3D-6D557BC08CBA}" srcOrd="4" destOrd="0" presId="urn:microsoft.com/office/officeart/2017/3/layout/DropPinTimeline"/>
    <dgm:cxn modelId="{7B968713-EC8E-40A2-AE8A-4D539F0070D6}" type="presParOf" srcId="{D31E226A-63C9-4944-B414-E71B46F01DF9}" destId="{C06AFFC5-5A74-4473-A871-C534697F8F10}" srcOrd="5" destOrd="0" presId="urn:microsoft.com/office/officeart/2017/3/layout/DropPinTimeline"/>
    <dgm:cxn modelId="{F18A43AC-2D6B-4C4A-8B00-DA7C88C7B9C8}" type="presParOf" srcId="{5CB65DDF-2CB9-4DF8-945B-7ACD1937D26D}" destId="{34B6EAC9-D4C8-4469-BBDC-1C4DAFF733E6}" srcOrd="9" destOrd="0" presId="urn:microsoft.com/office/officeart/2017/3/layout/DropPinTimeline"/>
    <dgm:cxn modelId="{36C3CD46-3D1B-47D4-804F-1B5CE96C18CD}" type="presParOf" srcId="{5CB65DDF-2CB9-4DF8-945B-7ACD1937D26D}" destId="{0B197146-B753-4C5A-A439-AE55476599D8}" srcOrd="10" destOrd="0" presId="urn:microsoft.com/office/officeart/2017/3/layout/DropPinTimeline"/>
    <dgm:cxn modelId="{DAA4E4ED-92B8-463E-A6AA-256646BD6309}" type="presParOf" srcId="{0B197146-B753-4C5A-A439-AE55476599D8}" destId="{A008904E-B849-4A7D-9720-76C10DBDFB69}" srcOrd="0" destOrd="0" presId="urn:microsoft.com/office/officeart/2017/3/layout/DropPinTimeline"/>
    <dgm:cxn modelId="{A111D785-3C2D-4894-A7BA-A027196DDA28}" type="presParOf" srcId="{0B197146-B753-4C5A-A439-AE55476599D8}" destId="{A41C34F2-9C3E-44C9-972F-6A88946B2236}" srcOrd="1" destOrd="0" presId="urn:microsoft.com/office/officeart/2017/3/layout/DropPinTimeline"/>
    <dgm:cxn modelId="{9083D7F6-49A8-46C8-B9C6-0ACFCA3D7763}" type="presParOf" srcId="{A41C34F2-9C3E-44C9-972F-6A88946B2236}" destId="{0B4A4D52-0F6D-4470-8C96-07F22BDC0861}" srcOrd="0" destOrd="0" presId="urn:microsoft.com/office/officeart/2017/3/layout/DropPinTimeline"/>
    <dgm:cxn modelId="{ECA9BCA7-F80E-4120-8F78-F299201C73CD}" type="presParOf" srcId="{A41C34F2-9C3E-44C9-972F-6A88946B2236}" destId="{F80C5D06-EC2C-43CF-92DE-1636972F8A01}" srcOrd="1" destOrd="0" presId="urn:microsoft.com/office/officeart/2017/3/layout/DropPinTimeline"/>
    <dgm:cxn modelId="{DFFCDDF6-468F-465A-9F49-91C26CABAB3B}" type="presParOf" srcId="{0B197146-B753-4C5A-A439-AE55476599D8}" destId="{F2D0D7CA-8A40-4B4F-9154-9B15D9A10C05}" srcOrd="2" destOrd="0" presId="urn:microsoft.com/office/officeart/2017/3/layout/DropPinTimeline"/>
    <dgm:cxn modelId="{A7ABF150-FC05-40D1-AEF3-C1EAF38BB092}" type="presParOf" srcId="{0B197146-B753-4C5A-A439-AE55476599D8}" destId="{B4F1F168-4CA4-45E6-9C6A-8D7AE2CE1DE0}" srcOrd="3" destOrd="0" presId="urn:microsoft.com/office/officeart/2017/3/layout/DropPinTimeline"/>
    <dgm:cxn modelId="{A483AB4B-F261-4E2E-B46A-85FE335B6A21}" type="presParOf" srcId="{0B197146-B753-4C5A-A439-AE55476599D8}" destId="{297A2AC7-B59C-4710-A2FC-228530A8BF88}" srcOrd="4" destOrd="0" presId="urn:microsoft.com/office/officeart/2017/3/layout/DropPinTimeline"/>
    <dgm:cxn modelId="{1FE2D676-85C6-4080-B611-BDF961E3DD99}" type="presParOf" srcId="{0B197146-B753-4C5A-A439-AE55476599D8}" destId="{2B262DDF-56FF-4E87-8EF2-291DD98EB0E0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D3965B-97C3-420E-B438-56370148943F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C23E92F-7E4B-480C-9DB8-CD3F73B80324}">
      <dgm:prSet/>
      <dgm:spPr/>
      <dgm:t>
        <a:bodyPr/>
        <a:lstStyle/>
        <a:p>
          <a:r>
            <a:rPr lang="en-US" dirty="0"/>
            <a:t>Primary signs and symptoms</a:t>
          </a:r>
        </a:p>
      </dgm:t>
    </dgm:pt>
    <dgm:pt modelId="{80A04736-0612-44FF-8B10-E0F9FBC99442}" type="parTrans" cxnId="{F069527A-7EA8-4AD8-A292-27173DEE5129}">
      <dgm:prSet/>
      <dgm:spPr/>
      <dgm:t>
        <a:bodyPr/>
        <a:lstStyle/>
        <a:p>
          <a:endParaRPr lang="en-US"/>
        </a:p>
      </dgm:t>
    </dgm:pt>
    <dgm:pt modelId="{08232E09-4951-443A-9BCA-092FE6C64A5E}" type="sibTrans" cxnId="{F069527A-7EA8-4AD8-A292-27173DEE5129}">
      <dgm:prSet/>
      <dgm:spPr/>
      <dgm:t>
        <a:bodyPr/>
        <a:lstStyle/>
        <a:p>
          <a:endParaRPr lang="en-US"/>
        </a:p>
      </dgm:t>
    </dgm:pt>
    <dgm:pt modelId="{7E25C512-DE5D-448A-B63E-37CAD7ABAA76}">
      <dgm:prSet/>
      <dgm:spPr/>
      <dgm:t>
        <a:bodyPr/>
        <a:lstStyle/>
        <a:p>
          <a:r>
            <a:rPr lang="en-US" dirty="0"/>
            <a:t>Fever </a:t>
          </a:r>
          <a:r>
            <a:rPr lang="en-US" b="1" i="0" dirty="0"/>
            <a:t>(not always present)</a:t>
          </a:r>
        </a:p>
      </dgm:t>
    </dgm:pt>
    <dgm:pt modelId="{DB9F927F-5D0D-4B26-AE92-16EB164CE79D}" type="parTrans" cxnId="{83DB2BA1-4AE3-487C-8095-CA30606575FC}">
      <dgm:prSet/>
      <dgm:spPr/>
      <dgm:t>
        <a:bodyPr/>
        <a:lstStyle/>
        <a:p>
          <a:endParaRPr lang="en-US"/>
        </a:p>
      </dgm:t>
    </dgm:pt>
    <dgm:pt modelId="{77B5C62A-C66F-441B-BA32-C0BCFCC3E7D9}" type="sibTrans" cxnId="{83DB2BA1-4AE3-487C-8095-CA30606575FC}">
      <dgm:prSet/>
      <dgm:spPr/>
      <dgm:t>
        <a:bodyPr/>
        <a:lstStyle/>
        <a:p>
          <a:endParaRPr lang="en-US"/>
        </a:p>
      </dgm:t>
    </dgm:pt>
    <dgm:pt modelId="{317325FE-FECD-460E-A758-E5A6DDFC93AA}">
      <dgm:prSet/>
      <dgm:spPr/>
      <dgm:t>
        <a:bodyPr/>
        <a:lstStyle/>
        <a:p>
          <a:r>
            <a:rPr lang="en-US" dirty="0"/>
            <a:t>Cough</a:t>
          </a:r>
        </a:p>
      </dgm:t>
    </dgm:pt>
    <dgm:pt modelId="{AB6A7D8E-36B9-4472-BE8B-295E0C412949}" type="parTrans" cxnId="{C4BADEE5-30E2-4001-ADD6-CC62425A764E}">
      <dgm:prSet/>
      <dgm:spPr/>
      <dgm:t>
        <a:bodyPr/>
        <a:lstStyle/>
        <a:p>
          <a:endParaRPr lang="en-US"/>
        </a:p>
      </dgm:t>
    </dgm:pt>
    <dgm:pt modelId="{AFD58991-BD11-405C-AAE1-728A8A998890}" type="sibTrans" cxnId="{C4BADEE5-30E2-4001-ADD6-CC62425A764E}">
      <dgm:prSet/>
      <dgm:spPr/>
      <dgm:t>
        <a:bodyPr/>
        <a:lstStyle/>
        <a:p>
          <a:endParaRPr lang="en-US"/>
        </a:p>
      </dgm:t>
    </dgm:pt>
    <dgm:pt modelId="{3EEC1857-4C05-4352-B77F-908E3C8BA3FC}">
      <dgm:prSet/>
      <dgm:spPr/>
      <dgm:t>
        <a:bodyPr/>
        <a:lstStyle/>
        <a:p>
          <a:r>
            <a:rPr lang="en-US" dirty="0"/>
            <a:t>Difficulty breathing</a:t>
          </a:r>
        </a:p>
      </dgm:t>
    </dgm:pt>
    <dgm:pt modelId="{588EA3AB-0695-4C3E-899B-2524C4B73E57}" type="parTrans" cxnId="{93E2F652-8966-4459-8FCE-11777695B66E}">
      <dgm:prSet/>
      <dgm:spPr/>
      <dgm:t>
        <a:bodyPr/>
        <a:lstStyle/>
        <a:p>
          <a:endParaRPr lang="en-US"/>
        </a:p>
      </dgm:t>
    </dgm:pt>
    <dgm:pt modelId="{8CAE9101-4492-4B11-9661-667DDF7B6517}" type="sibTrans" cxnId="{93E2F652-8966-4459-8FCE-11777695B66E}">
      <dgm:prSet/>
      <dgm:spPr/>
      <dgm:t>
        <a:bodyPr/>
        <a:lstStyle/>
        <a:p>
          <a:endParaRPr lang="en-US"/>
        </a:p>
      </dgm:t>
    </dgm:pt>
    <dgm:pt modelId="{D30947B1-8F64-429E-9437-74A07A537558}">
      <dgm:prSet/>
      <dgm:spPr/>
      <dgm:t>
        <a:bodyPr/>
        <a:lstStyle/>
        <a:p>
          <a:r>
            <a:rPr lang="en-US" dirty="0"/>
            <a:t>Most people with COVID-19 have mild symptoms</a:t>
          </a:r>
        </a:p>
      </dgm:t>
    </dgm:pt>
    <dgm:pt modelId="{1A2379AB-66EE-464E-9235-B25C00E460BD}" type="parTrans" cxnId="{1B3C64FB-59BF-482D-A478-AE2DF74190D0}">
      <dgm:prSet/>
      <dgm:spPr/>
      <dgm:t>
        <a:bodyPr/>
        <a:lstStyle/>
        <a:p>
          <a:endParaRPr lang="en-US"/>
        </a:p>
      </dgm:t>
    </dgm:pt>
    <dgm:pt modelId="{0A6A22E8-CD1F-4B44-9A4D-DA51F6DF1189}" type="sibTrans" cxnId="{1B3C64FB-59BF-482D-A478-AE2DF74190D0}">
      <dgm:prSet/>
      <dgm:spPr/>
      <dgm:t>
        <a:bodyPr/>
        <a:lstStyle/>
        <a:p>
          <a:endParaRPr lang="en-US"/>
        </a:p>
      </dgm:t>
    </dgm:pt>
    <dgm:pt modelId="{A45A654C-2DAF-4E30-AF87-6B8D50EBAE3A}">
      <dgm:prSet/>
      <dgm:spPr/>
      <dgm:t>
        <a:bodyPr/>
        <a:lstStyle/>
        <a:p>
          <a:r>
            <a:rPr lang="en-US" dirty="0"/>
            <a:t>Clear evidence for human-to-human transmission</a:t>
          </a:r>
        </a:p>
      </dgm:t>
    </dgm:pt>
    <dgm:pt modelId="{E5F834B8-C210-4057-BC18-67DBE90FCCCB}" type="parTrans" cxnId="{EB8C829E-BF61-4BEA-A1C2-BAD0C73DD6BB}">
      <dgm:prSet/>
      <dgm:spPr/>
      <dgm:t>
        <a:bodyPr/>
        <a:lstStyle/>
        <a:p>
          <a:endParaRPr lang="en-US"/>
        </a:p>
      </dgm:t>
    </dgm:pt>
    <dgm:pt modelId="{4FF19CA2-2B78-4C71-A989-3EFEB69D8B0B}" type="sibTrans" cxnId="{EB8C829E-BF61-4BEA-A1C2-BAD0C73DD6BB}">
      <dgm:prSet/>
      <dgm:spPr/>
      <dgm:t>
        <a:bodyPr/>
        <a:lstStyle/>
        <a:p>
          <a:endParaRPr lang="en-US"/>
        </a:p>
      </dgm:t>
    </dgm:pt>
    <dgm:pt modelId="{7A78C90D-90A4-408B-B227-9E4EA99657EB}">
      <dgm:prSet/>
      <dgm:spPr/>
      <dgm:t>
        <a:bodyPr/>
        <a:lstStyle/>
        <a:p>
          <a:r>
            <a:rPr lang="en-US" dirty="0"/>
            <a:t>Incubation period is up to 14 days post-exposure (ranges from 2-14 days)</a:t>
          </a:r>
        </a:p>
      </dgm:t>
    </dgm:pt>
    <dgm:pt modelId="{7CAE49A7-B9BD-4B8D-B08A-256A91B39986}" type="parTrans" cxnId="{1ACF245C-54C3-4429-868B-2193689BF3FA}">
      <dgm:prSet/>
      <dgm:spPr/>
      <dgm:t>
        <a:bodyPr/>
        <a:lstStyle/>
        <a:p>
          <a:endParaRPr lang="en-US"/>
        </a:p>
      </dgm:t>
    </dgm:pt>
    <dgm:pt modelId="{B2A57A80-C21B-41C8-8217-282D91FB4FDD}" type="sibTrans" cxnId="{1ACF245C-54C3-4429-868B-2193689BF3FA}">
      <dgm:prSet/>
      <dgm:spPr/>
      <dgm:t>
        <a:bodyPr/>
        <a:lstStyle/>
        <a:p>
          <a:endParaRPr lang="en-US"/>
        </a:p>
      </dgm:t>
    </dgm:pt>
    <dgm:pt modelId="{A5A476AE-487F-4241-B53C-8B0F84030842}" type="pres">
      <dgm:prSet presAssocID="{50D3965B-97C3-420E-B438-56370148943F}" presName="Name0" presStyleCnt="0">
        <dgm:presLayoutVars>
          <dgm:dir/>
          <dgm:animLvl val="lvl"/>
          <dgm:resizeHandles val="exact"/>
        </dgm:presLayoutVars>
      </dgm:prSet>
      <dgm:spPr/>
    </dgm:pt>
    <dgm:pt modelId="{A8B02D9A-3783-4ADC-ADB5-D70FB8E9E763}" type="pres">
      <dgm:prSet presAssocID="{9C23E92F-7E4B-480C-9DB8-CD3F73B80324}" presName="linNode" presStyleCnt="0"/>
      <dgm:spPr/>
    </dgm:pt>
    <dgm:pt modelId="{1D6DCC2B-0355-4FD5-A1C4-7698FEF06EA0}" type="pres">
      <dgm:prSet presAssocID="{9C23E92F-7E4B-480C-9DB8-CD3F73B8032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F9E13E57-9C53-4B91-93E3-1CD6227A2E29}" type="pres">
      <dgm:prSet presAssocID="{9C23E92F-7E4B-480C-9DB8-CD3F73B80324}" presName="descendantText" presStyleLbl="alignAccFollowNode1" presStyleIdx="0" presStyleCnt="1">
        <dgm:presLayoutVars>
          <dgm:bulletEnabled val="1"/>
        </dgm:presLayoutVars>
      </dgm:prSet>
      <dgm:spPr/>
    </dgm:pt>
    <dgm:pt modelId="{2D6FAA44-37BD-4462-8EE4-7B051CD13D8D}" type="pres">
      <dgm:prSet presAssocID="{08232E09-4951-443A-9BCA-092FE6C64A5E}" presName="sp" presStyleCnt="0"/>
      <dgm:spPr/>
    </dgm:pt>
    <dgm:pt modelId="{7F1646EE-5C5B-4603-B87C-CC87F59F981E}" type="pres">
      <dgm:prSet presAssocID="{D30947B1-8F64-429E-9437-74A07A537558}" presName="linNode" presStyleCnt="0"/>
      <dgm:spPr/>
    </dgm:pt>
    <dgm:pt modelId="{874B020A-7240-440B-9E1C-2D60817A8DE8}" type="pres">
      <dgm:prSet presAssocID="{D30947B1-8F64-429E-9437-74A07A537558}" presName="parentText" presStyleLbl="node1" presStyleIdx="1" presStyleCnt="4" custScaleX="277778">
        <dgm:presLayoutVars>
          <dgm:chMax val="1"/>
          <dgm:bulletEnabled val="1"/>
        </dgm:presLayoutVars>
      </dgm:prSet>
      <dgm:spPr/>
    </dgm:pt>
    <dgm:pt modelId="{6DF3DA09-7513-423E-99F9-1DDFC79C3996}" type="pres">
      <dgm:prSet presAssocID="{0A6A22E8-CD1F-4B44-9A4D-DA51F6DF1189}" presName="sp" presStyleCnt="0"/>
      <dgm:spPr/>
    </dgm:pt>
    <dgm:pt modelId="{64C50A79-66E5-4E1D-8BD5-F8EC29CE100C}" type="pres">
      <dgm:prSet presAssocID="{A45A654C-2DAF-4E30-AF87-6B8D50EBAE3A}" presName="linNode" presStyleCnt="0"/>
      <dgm:spPr/>
    </dgm:pt>
    <dgm:pt modelId="{C725ABB7-346A-4A39-AA90-695E26B0727D}" type="pres">
      <dgm:prSet presAssocID="{A45A654C-2DAF-4E30-AF87-6B8D50EBAE3A}" presName="parentText" presStyleLbl="node1" presStyleIdx="2" presStyleCnt="4" custScaleX="277778">
        <dgm:presLayoutVars>
          <dgm:chMax val="1"/>
          <dgm:bulletEnabled val="1"/>
        </dgm:presLayoutVars>
      </dgm:prSet>
      <dgm:spPr/>
    </dgm:pt>
    <dgm:pt modelId="{4A9A0DB7-FE70-431C-A650-8623E2D51791}" type="pres">
      <dgm:prSet presAssocID="{4FF19CA2-2B78-4C71-A989-3EFEB69D8B0B}" presName="sp" presStyleCnt="0"/>
      <dgm:spPr/>
    </dgm:pt>
    <dgm:pt modelId="{DE17996A-902D-4A8C-BF7B-05E9DBC97F38}" type="pres">
      <dgm:prSet presAssocID="{7A78C90D-90A4-408B-B227-9E4EA99657EB}" presName="linNode" presStyleCnt="0"/>
      <dgm:spPr/>
    </dgm:pt>
    <dgm:pt modelId="{2B7704DB-A918-4E5A-A088-A5EAA442090C}" type="pres">
      <dgm:prSet presAssocID="{7A78C90D-90A4-408B-B227-9E4EA99657EB}" presName="parentText" presStyleLbl="node1" presStyleIdx="3" presStyleCnt="4" custScaleX="277778">
        <dgm:presLayoutVars>
          <dgm:chMax val="1"/>
          <dgm:bulletEnabled val="1"/>
        </dgm:presLayoutVars>
      </dgm:prSet>
      <dgm:spPr/>
    </dgm:pt>
  </dgm:ptLst>
  <dgm:cxnLst>
    <dgm:cxn modelId="{E6F4F618-366C-45DF-9CE9-17E87DC999A4}" type="presOf" srcId="{9C23E92F-7E4B-480C-9DB8-CD3F73B80324}" destId="{1D6DCC2B-0355-4FD5-A1C4-7698FEF06EA0}" srcOrd="0" destOrd="0" presId="urn:microsoft.com/office/officeart/2005/8/layout/vList5"/>
    <dgm:cxn modelId="{1A61C329-6EB9-4343-BB80-C19AC2101A75}" type="presOf" srcId="{50D3965B-97C3-420E-B438-56370148943F}" destId="{A5A476AE-487F-4241-B53C-8B0F84030842}" srcOrd="0" destOrd="0" presId="urn:microsoft.com/office/officeart/2005/8/layout/vList5"/>
    <dgm:cxn modelId="{1ACF245C-54C3-4429-868B-2193689BF3FA}" srcId="{50D3965B-97C3-420E-B438-56370148943F}" destId="{7A78C90D-90A4-408B-B227-9E4EA99657EB}" srcOrd="3" destOrd="0" parTransId="{7CAE49A7-B9BD-4B8D-B08A-256A91B39986}" sibTransId="{B2A57A80-C21B-41C8-8217-282D91FB4FDD}"/>
    <dgm:cxn modelId="{93E2F652-8966-4459-8FCE-11777695B66E}" srcId="{9C23E92F-7E4B-480C-9DB8-CD3F73B80324}" destId="{3EEC1857-4C05-4352-B77F-908E3C8BA3FC}" srcOrd="2" destOrd="0" parTransId="{588EA3AB-0695-4C3E-899B-2524C4B73E57}" sibTransId="{8CAE9101-4492-4B11-9661-667DDF7B6517}"/>
    <dgm:cxn modelId="{F069527A-7EA8-4AD8-A292-27173DEE5129}" srcId="{50D3965B-97C3-420E-B438-56370148943F}" destId="{9C23E92F-7E4B-480C-9DB8-CD3F73B80324}" srcOrd="0" destOrd="0" parTransId="{80A04736-0612-44FF-8B10-E0F9FBC99442}" sibTransId="{08232E09-4951-443A-9BCA-092FE6C64A5E}"/>
    <dgm:cxn modelId="{AD99D285-B654-4DDA-A8D4-21D849DAE88F}" type="presOf" srcId="{317325FE-FECD-460E-A758-E5A6DDFC93AA}" destId="{F9E13E57-9C53-4B91-93E3-1CD6227A2E29}" srcOrd="0" destOrd="1" presId="urn:microsoft.com/office/officeart/2005/8/layout/vList5"/>
    <dgm:cxn modelId="{8638A987-8426-43E9-A934-4B16E4873BB5}" type="presOf" srcId="{7A78C90D-90A4-408B-B227-9E4EA99657EB}" destId="{2B7704DB-A918-4E5A-A088-A5EAA442090C}" srcOrd="0" destOrd="0" presId="urn:microsoft.com/office/officeart/2005/8/layout/vList5"/>
    <dgm:cxn modelId="{C8E3CA8A-6332-4FDD-B6DA-01EB084E04B3}" type="presOf" srcId="{A45A654C-2DAF-4E30-AF87-6B8D50EBAE3A}" destId="{C725ABB7-346A-4A39-AA90-695E26B0727D}" srcOrd="0" destOrd="0" presId="urn:microsoft.com/office/officeart/2005/8/layout/vList5"/>
    <dgm:cxn modelId="{EB8C829E-BF61-4BEA-A1C2-BAD0C73DD6BB}" srcId="{50D3965B-97C3-420E-B438-56370148943F}" destId="{A45A654C-2DAF-4E30-AF87-6B8D50EBAE3A}" srcOrd="2" destOrd="0" parTransId="{E5F834B8-C210-4057-BC18-67DBE90FCCCB}" sibTransId="{4FF19CA2-2B78-4C71-A989-3EFEB69D8B0B}"/>
    <dgm:cxn modelId="{83DB2BA1-4AE3-487C-8095-CA30606575FC}" srcId="{9C23E92F-7E4B-480C-9DB8-CD3F73B80324}" destId="{7E25C512-DE5D-448A-B63E-37CAD7ABAA76}" srcOrd="0" destOrd="0" parTransId="{DB9F927F-5D0D-4B26-AE92-16EB164CE79D}" sibTransId="{77B5C62A-C66F-441B-BA32-C0BCFCC3E7D9}"/>
    <dgm:cxn modelId="{36F0B7C1-62F5-48C0-BE7C-13D7DA65A184}" type="presOf" srcId="{D30947B1-8F64-429E-9437-74A07A537558}" destId="{874B020A-7240-440B-9E1C-2D60817A8DE8}" srcOrd="0" destOrd="0" presId="urn:microsoft.com/office/officeart/2005/8/layout/vList5"/>
    <dgm:cxn modelId="{71F8D1D2-909D-4186-BE6E-1891C111CE93}" type="presOf" srcId="{3EEC1857-4C05-4352-B77F-908E3C8BA3FC}" destId="{F9E13E57-9C53-4B91-93E3-1CD6227A2E29}" srcOrd="0" destOrd="2" presId="urn:microsoft.com/office/officeart/2005/8/layout/vList5"/>
    <dgm:cxn modelId="{C4BADEE5-30E2-4001-ADD6-CC62425A764E}" srcId="{9C23E92F-7E4B-480C-9DB8-CD3F73B80324}" destId="{317325FE-FECD-460E-A758-E5A6DDFC93AA}" srcOrd="1" destOrd="0" parTransId="{AB6A7D8E-36B9-4472-BE8B-295E0C412949}" sibTransId="{AFD58991-BD11-405C-AAE1-728A8A998890}"/>
    <dgm:cxn modelId="{256EFFF1-3081-472B-8BB5-690BB0FA22AB}" type="presOf" srcId="{7E25C512-DE5D-448A-B63E-37CAD7ABAA76}" destId="{F9E13E57-9C53-4B91-93E3-1CD6227A2E29}" srcOrd="0" destOrd="0" presId="urn:microsoft.com/office/officeart/2005/8/layout/vList5"/>
    <dgm:cxn modelId="{1B3C64FB-59BF-482D-A478-AE2DF74190D0}" srcId="{50D3965B-97C3-420E-B438-56370148943F}" destId="{D30947B1-8F64-429E-9437-74A07A537558}" srcOrd="1" destOrd="0" parTransId="{1A2379AB-66EE-464E-9235-B25C00E460BD}" sibTransId="{0A6A22E8-CD1F-4B44-9A4D-DA51F6DF1189}"/>
    <dgm:cxn modelId="{86B8D4E6-FCEF-452A-9933-78F141E24F1D}" type="presParOf" srcId="{A5A476AE-487F-4241-B53C-8B0F84030842}" destId="{A8B02D9A-3783-4ADC-ADB5-D70FB8E9E763}" srcOrd="0" destOrd="0" presId="urn:microsoft.com/office/officeart/2005/8/layout/vList5"/>
    <dgm:cxn modelId="{D9ED65F5-E83C-4FD6-9629-10FAADA7498D}" type="presParOf" srcId="{A8B02D9A-3783-4ADC-ADB5-D70FB8E9E763}" destId="{1D6DCC2B-0355-4FD5-A1C4-7698FEF06EA0}" srcOrd="0" destOrd="0" presId="urn:microsoft.com/office/officeart/2005/8/layout/vList5"/>
    <dgm:cxn modelId="{2B4C1405-05F9-4482-9BFA-16A05C5F49CB}" type="presParOf" srcId="{A8B02D9A-3783-4ADC-ADB5-D70FB8E9E763}" destId="{F9E13E57-9C53-4B91-93E3-1CD6227A2E29}" srcOrd="1" destOrd="0" presId="urn:microsoft.com/office/officeart/2005/8/layout/vList5"/>
    <dgm:cxn modelId="{8950C0AE-9963-4217-A069-8989C59D0238}" type="presParOf" srcId="{A5A476AE-487F-4241-B53C-8B0F84030842}" destId="{2D6FAA44-37BD-4462-8EE4-7B051CD13D8D}" srcOrd="1" destOrd="0" presId="urn:microsoft.com/office/officeart/2005/8/layout/vList5"/>
    <dgm:cxn modelId="{9993869C-105B-4463-88F2-72E14E38943E}" type="presParOf" srcId="{A5A476AE-487F-4241-B53C-8B0F84030842}" destId="{7F1646EE-5C5B-4603-B87C-CC87F59F981E}" srcOrd="2" destOrd="0" presId="urn:microsoft.com/office/officeart/2005/8/layout/vList5"/>
    <dgm:cxn modelId="{6BDA0AFB-388F-4CB9-978C-9186532B2FBE}" type="presParOf" srcId="{7F1646EE-5C5B-4603-B87C-CC87F59F981E}" destId="{874B020A-7240-440B-9E1C-2D60817A8DE8}" srcOrd="0" destOrd="0" presId="urn:microsoft.com/office/officeart/2005/8/layout/vList5"/>
    <dgm:cxn modelId="{DD5173A7-625D-41BA-8AF5-55FC22A5FD4E}" type="presParOf" srcId="{A5A476AE-487F-4241-B53C-8B0F84030842}" destId="{6DF3DA09-7513-423E-99F9-1DDFC79C3996}" srcOrd="3" destOrd="0" presId="urn:microsoft.com/office/officeart/2005/8/layout/vList5"/>
    <dgm:cxn modelId="{EC173A8E-FE6F-4910-B330-DA1216386C14}" type="presParOf" srcId="{A5A476AE-487F-4241-B53C-8B0F84030842}" destId="{64C50A79-66E5-4E1D-8BD5-F8EC29CE100C}" srcOrd="4" destOrd="0" presId="urn:microsoft.com/office/officeart/2005/8/layout/vList5"/>
    <dgm:cxn modelId="{EF58A336-8D86-46F6-BD91-B615E800C5A2}" type="presParOf" srcId="{64C50A79-66E5-4E1D-8BD5-F8EC29CE100C}" destId="{C725ABB7-346A-4A39-AA90-695E26B0727D}" srcOrd="0" destOrd="0" presId="urn:microsoft.com/office/officeart/2005/8/layout/vList5"/>
    <dgm:cxn modelId="{2E9E6ED3-F2B6-46FE-AEE7-C70192BAFF11}" type="presParOf" srcId="{A5A476AE-487F-4241-B53C-8B0F84030842}" destId="{4A9A0DB7-FE70-431C-A650-8623E2D51791}" srcOrd="5" destOrd="0" presId="urn:microsoft.com/office/officeart/2005/8/layout/vList5"/>
    <dgm:cxn modelId="{E62EFBFB-D6E4-4BF8-9C03-6B5ADB3FD553}" type="presParOf" srcId="{A5A476AE-487F-4241-B53C-8B0F84030842}" destId="{DE17996A-902D-4A8C-BF7B-05E9DBC97F38}" srcOrd="6" destOrd="0" presId="urn:microsoft.com/office/officeart/2005/8/layout/vList5"/>
    <dgm:cxn modelId="{A70308C1-1098-4F87-B965-34C39C2A9387}" type="presParOf" srcId="{DE17996A-902D-4A8C-BF7B-05E9DBC97F38}" destId="{2B7704DB-A918-4E5A-A088-A5EAA442090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25692B-0271-407F-B530-FA67ED759306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37CC65-5D56-4C37-8708-871BA7B3CC57}">
      <dgm:prSet/>
      <dgm:spPr/>
      <dgm:t>
        <a:bodyPr/>
        <a:lstStyle/>
        <a:p>
          <a:r>
            <a:rPr lang="en-US" dirty="0"/>
            <a:t>Responses that should alert travel surveillance system:</a:t>
          </a:r>
        </a:p>
      </dgm:t>
    </dgm:pt>
    <dgm:pt modelId="{7DD1974A-BF9E-4D85-92CD-9F55DE9489A7}" type="parTrans" cxnId="{2BDA9FD8-B766-4D34-87B7-2C141B145B6C}">
      <dgm:prSet/>
      <dgm:spPr/>
      <dgm:t>
        <a:bodyPr/>
        <a:lstStyle/>
        <a:p>
          <a:endParaRPr lang="en-US"/>
        </a:p>
      </dgm:t>
    </dgm:pt>
    <dgm:pt modelId="{2D761F4A-EF5A-4602-B9CA-234673EEE7C1}" type="sibTrans" cxnId="{2BDA9FD8-B766-4D34-87B7-2C141B145B6C}">
      <dgm:prSet/>
      <dgm:spPr/>
      <dgm:t>
        <a:bodyPr/>
        <a:lstStyle/>
        <a:p>
          <a:endParaRPr lang="en-US"/>
        </a:p>
      </dgm:t>
    </dgm:pt>
    <dgm:pt modelId="{CBBB13A4-465C-4F71-8E7E-0726EAF08FF6}">
      <dgm:prSet/>
      <dgm:spPr/>
      <dgm:t>
        <a:bodyPr/>
        <a:lstStyle/>
        <a:p>
          <a:r>
            <a:rPr lang="en-US" dirty="0"/>
            <a:t>Responds yes to having travelled to another country </a:t>
          </a:r>
        </a:p>
      </dgm:t>
    </dgm:pt>
    <dgm:pt modelId="{670A82C0-0CC5-4A24-9906-A21454F46222}" type="parTrans" cxnId="{25C83F5A-268E-4600-A665-21D17383D0E9}">
      <dgm:prSet/>
      <dgm:spPr/>
      <dgm:t>
        <a:bodyPr/>
        <a:lstStyle/>
        <a:p>
          <a:endParaRPr lang="en-US"/>
        </a:p>
      </dgm:t>
    </dgm:pt>
    <dgm:pt modelId="{5529E2F8-518E-419F-8AF3-768871454E5C}" type="sibTrans" cxnId="{25C83F5A-268E-4600-A665-21D17383D0E9}">
      <dgm:prSet/>
      <dgm:spPr/>
      <dgm:t>
        <a:bodyPr/>
        <a:lstStyle/>
        <a:p>
          <a:endParaRPr lang="en-US"/>
        </a:p>
      </dgm:t>
    </dgm:pt>
    <dgm:pt modelId="{687B0FE8-8E91-4711-80E4-E864CC2D282C}">
      <dgm:prSet/>
      <dgm:spPr/>
      <dgm:t>
        <a:bodyPr/>
        <a:lstStyle/>
        <a:p>
          <a:r>
            <a:rPr lang="en-US" dirty="0"/>
            <a:t>Responds yes to having contact with someone who has recently travelled to another country</a:t>
          </a:r>
        </a:p>
      </dgm:t>
    </dgm:pt>
    <dgm:pt modelId="{EE6B91A7-A1F4-41F0-AF24-39577C6EF627}" type="parTrans" cxnId="{54EA07D4-6C3A-40D2-85B8-61443E775EEB}">
      <dgm:prSet/>
      <dgm:spPr/>
      <dgm:t>
        <a:bodyPr/>
        <a:lstStyle/>
        <a:p>
          <a:endParaRPr lang="en-US"/>
        </a:p>
      </dgm:t>
    </dgm:pt>
    <dgm:pt modelId="{539D6374-6F1B-41CB-9D19-88344DB7FEF0}" type="sibTrans" cxnId="{54EA07D4-6C3A-40D2-85B8-61443E775EEB}">
      <dgm:prSet/>
      <dgm:spPr/>
      <dgm:t>
        <a:bodyPr/>
        <a:lstStyle/>
        <a:p>
          <a:endParaRPr lang="en-US"/>
        </a:p>
      </dgm:t>
    </dgm:pt>
    <dgm:pt modelId="{913B8429-EDF4-47A8-AC14-834730015E52}">
      <dgm:prSet/>
      <dgm:spPr/>
      <dgm:t>
        <a:bodyPr/>
        <a:lstStyle/>
        <a:p>
          <a:r>
            <a:rPr lang="en-US" dirty="0"/>
            <a:t>Has imminent plans to travel to another country</a:t>
          </a:r>
        </a:p>
      </dgm:t>
    </dgm:pt>
    <dgm:pt modelId="{2AD1FFFE-8F5D-4446-99FC-73C6A6C304FC}" type="parTrans" cxnId="{6F65D923-244C-4F4E-B470-84A1162B7DF5}">
      <dgm:prSet/>
      <dgm:spPr/>
      <dgm:t>
        <a:bodyPr/>
        <a:lstStyle/>
        <a:p>
          <a:endParaRPr lang="en-US"/>
        </a:p>
      </dgm:t>
    </dgm:pt>
    <dgm:pt modelId="{2E2AD891-0108-41EE-842B-A21ECE787408}" type="sibTrans" cxnId="{6F65D923-244C-4F4E-B470-84A1162B7DF5}">
      <dgm:prSet/>
      <dgm:spPr/>
      <dgm:t>
        <a:bodyPr/>
        <a:lstStyle/>
        <a:p>
          <a:endParaRPr lang="en-US"/>
        </a:p>
      </dgm:t>
    </dgm:pt>
    <dgm:pt modelId="{4BF32132-4AB3-46DB-A446-B2C1CEE8D5F8}">
      <dgm:prSet/>
      <dgm:spPr/>
      <dgm:t>
        <a:bodyPr/>
        <a:lstStyle/>
        <a:p>
          <a:r>
            <a:rPr lang="en-US" dirty="0"/>
            <a:t>Steps to follow if above criteria are met:</a:t>
          </a:r>
        </a:p>
      </dgm:t>
    </dgm:pt>
    <dgm:pt modelId="{BF833FA2-8641-4E4B-88AB-B1CE36E69306}" type="parTrans" cxnId="{31BAA57E-32B9-4560-89AD-F2776682EF08}">
      <dgm:prSet/>
      <dgm:spPr/>
      <dgm:t>
        <a:bodyPr/>
        <a:lstStyle/>
        <a:p>
          <a:endParaRPr lang="en-US"/>
        </a:p>
      </dgm:t>
    </dgm:pt>
    <dgm:pt modelId="{F1798B4C-7929-42CD-83A5-929878EB6174}" type="sibTrans" cxnId="{31BAA57E-32B9-4560-89AD-F2776682EF08}">
      <dgm:prSet/>
      <dgm:spPr/>
      <dgm:t>
        <a:bodyPr/>
        <a:lstStyle/>
        <a:p>
          <a:endParaRPr lang="en-US"/>
        </a:p>
      </dgm:t>
    </dgm:pt>
    <dgm:pt modelId="{79F17EFB-0CB2-4D25-A600-3D0255E33D49}">
      <dgm:prSet/>
      <dgm:spPr/>
      <dgm:t>
        <a:bodyPr/>
        <a:lstStyle/>
        <a:p>
          <a:r>
            <a:rPr lang="en-US" dirty="0"/>
            <a:t>Surveillance officer conducts a follow-up interview to gather more information about travel history or intent to travel</a:t>
          </a:r>
        </a:p>
      </dgm:t>
    </dgm:pt>
    <dgm:pt modelId="{31890C21-82DE-4756-A1AF-D47CFA2779FA}" type="parTrans" cxnId="{8095BF4F-CB0E-4D0E-BB31-34D6C566E97E}">
      <dgm:prSet/>
      <dgm:spPr/>
      <dgm:t>
        <a:bodyPr/>
        <a:lstStyle/>
        <a:p>
          <a:endParaRPr lang="en-US"/>
        </a:p>
      </dgm:t>
    </dgm:pt>
    <dgm:pt modelId="{7C8FFBDE-B2F8-4CA4-A0DC-661FCAED3DF8}" type="sibTrans" cxnId="{8095BF4F-CB0E-4D0E-BB31-34D6C566E97E}">
      <dgm:prSet/>
      <dgm:spPr/>
      <dgm:t>
        <a:bodyPr/>
        <a:lstStyle/>
        <a:p>
          <a:endParaRPr lang="en-US"/>
        </a:p>
      </dgm:t>
    </dgm:pt>
    <dgm:pt modelId="{932935E3-0B21-4347-9C5A-07495FF5E34C}">
      <dgm:prSet/>
      <dgm:spPr/>
      <dgm:t>
        <a:bodyPr/>
        <a:lstStyle/>
        <a:p>
          <a:r>
            <a:rPr lang="en-US" dirty="0"/>
            <a:t>Regional and/or national authorities are notified, when appropriate</a:t>
          </a:r>
        </a:p>
      </dgm:t>
    </dgm:pt>
    <dgm:pt modelId="{8A29E23C-4E53-4FE6-8ABA-F2FEF8923CC0}" type="parTrans" cxnId="{7E7B1029-E541-47AB-BF55-5036C5A3D17E}">
      <dgm:prSet/>
      <dgm:spPr/>
      <dgm:t>
        <a:bodyPr/>
        <a:lstStyle/>
        <a:p>
          <a:endParaRPr lang="en-US"/>
        </a:p>
      </dgm:t>
    </dgm:pt>
    <dgm:pt modelId="{2BC94EE9-C364-49A6-B5CF-F67DC42E8962}" type="sibTrans" cxnId="{7E7B1029-E541-47AB-BF55-5036C5A3D17E}">
      <dgm:prSet/>
      <dgm:spPr/>
      <dgm:t>
        <a:bodyPr/>
        <a:lstStyle/>
        <a:p>
          <a:endParaRPr lang="en-US"/>
        </a:p>
      </dgm:t>
    </dgm:pt>
    <dgm:pt modelId="{FFC0DC20-B94F-4414-89E0-52E04D613E32}">
      <dgm:prSet/>
      <dgm:spPr/>
      <dgm:t>
        <a:bodyPr/>
        <a:lstStyle/>
        <a:p>
          <a:r>
            <a:rPr lang="en-US" dirty="0"/>
            <a:t>Counterparts in other countries are notified, when appropriate</a:t>
          </a:r>
        </a:p>
      </dgm:t>
    </dgm:pt>
    <dgm:pt modelId="{08DED563-EB11-486C-9DC6-5821E8C17287}" type="parTrans" cxnId="{BC52F792-51A9-483C-A0F1-E727AC5D017C}">
      <dgm:prSet/>
      <dgm:spPr/>
      <dgm:t>
        <a:bodyPr/>
        <a:lstStyle/>
        <a:p>
          <a:endParaRPr lang="en-US"/>
        </a:p>
      </dgm:t>
    </dgm:pt>
    <dgm:pt modelId="{9AC08E46-6EEA-4C59-91B9-ED2DD6CCA553}" type="sibTrans" cxnId="{BC52F792-51A9-483C-A0F1-E727AC5D017C}">
      <dgm:prSet/>
      <dgm:spPr/>
      <dgm:t>
        <a:bodyPr/>
        <a:lstStyle/>
        <a:p>
          <a:endParaRPr lang="en-US"/>
        </a:p>
      </dgm:t>
    </dgm:pt>
    <dgm:pt modelId="{9CDF032C-39DA-4809-878A-10CD6906F14F}" type="pres">
      <dgm:prSet presAssocID="{3525692B-0271-407F-B530-FA67ED759306}" presName="linear" presStyleCnt="0">
        <dgm:presLayoutVars>
          <dgm:dir/>
          <dgm:animLvl val="lvl"/>
          <dgm:resizeHandles val="exact"/>
        </dgm:presLayoutVars>
      </dgm:prSet>
      <dgm:spPr/>
    </dgm:pt>
    <dgm:pt modelId="{6C454C5C-260B-4263-B01D-759DCAE35045}" type="pres">
      <dgm:prSet presAssocID="{9E37CC65-5D56-4C37-8708-871BA7B3CC57}" presName="parentLin" presStyleCnt="0"/>
      <dgm:spPr/>
    </dgm:pt>
    <dgm:pt modelId="{6F7A43F9-1B61-48B1-978A-2119832F1DB3}" type="pres">
      <dgm:prSet presAssocID="{9E37CC65-5D56-4C37-8708-871BA7B3CC57}" presName="parentLeftMargin" presStyleLbl="node1" presStyleIdx="0" presStyleCnt="2"/>
      <dgm:spPr/>
    </dgm:pt>
    <dgm:pt modelId="{87E9A17D-2174-4BFB-B1B7-E10E2C2D53DC}" type="pres">
      <dgm:prSet presAssocID="{9E37CC65-5D56-4C37-8708-871BA7B3CC5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43E62B9-E57B-466F-98C1-CD77967E237C}" type="pres">
      <dgm:prSet presAssocID="{9E37CC65-5D56-4C37-8708-871BA7B3CC57}" presName="negativeSpace" presStyleCnt="0"/>
      <dgm:spPr/>
    </dgm:pt>
    <dgm:pt modelId="{1D006CB6-2900-455D-81B7-9856B4A88FD1}" type="pres">
      <dgm:prSet presAssocID="{9E37CC65-5D56-4C37-8708-871BA7B3CC57}" presName="childText" presStyleLbl="conFgAcc1" presStyleIdx="0" presStyleCnt="2">
        <dgm:presLayoutVars>
          <dgm:bulletEnabled val="1"/>
        </dgm:presLayoutVars>
      </dgm:prSet>
      <dgm:spPr/>
    </dgm:pt>
    <dgm:pt modelId="{337222D3-2699-4FC7-8CBA-64DF3AC03A9F}" type="pres">
      <dgm:prSet presAssocID="{2D761F4A-EF5A-4602-B9CA-234673EEE7C1}" presName="spaceBetweenRectangles" presStyleCnt="0"/>
      <dgm:spPr/>
    </dgm:pt>
    <dgm:pt modelId="{E179CDC0-6122-4707-9051-6553B1F036D9}" type="pres">
      <dgm:prSet presAssocID="{4BF32132-4AB3-46DB-A446-B2C1CEE8D5F8}" presName="parentLin" presStyleCnt="0"/>
      <dgm:spPr/>
    </dgm:pt>
    <dgm:pt modelId="{9EDD8F7F-5258-443A-9251-30460837FDAF}" type="pres">
      <dgm:prSet presAssocID="{4BF32132-4AB3-46DB-A446-B2C1CEE8D5F8}" presName="parentLeftMargin" presStyleLbl="node1" presStyleIdx="0" presStyleCnt="2"/>
      <dgm:spPr/>
    </dgm:pt>
    <dgm:pt modelId="{8D0B15C7-D580-40D1-AD5F-B984A781BD40}" type="pres">
      <dgm:prSet presAssocID="{4BF32132-4AB3-46DB-A446-B2C1CEE8D5F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CDBB42A-5951-45A2-AC86-E583DFCF9597}" type="pres">
      <dgm:prSet presAssocID="{4BF32132-4AB3-46DB-A446-B2C1CEE8D5F8}" presName="negativeSpace" presStyleCnt="0"/>
      <dgm:spPr/>
    </dgm:pt>
    <dgm:pt modelId="{D25313B3-06DF-4970-BFED-477839271570}" type="pres">
      <dgm:prSet presAssocID="{4BF32132-4AB3-46DB-A446-B2C1CEE8D5F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F65D923-244C-4F4E-B470-84A1162B7DF5}" srcId="{9E37CC65-5D56-4C37-8708-871BA7B3CC57}" destId="{913B8429-EDF4-47A8-AC14-834730015E52}" srcOrd="2" destOrd="0" parTransId="{2AD1FFFE-8F5D-4446-99FC-73C6A6C304FC}" sibTransId="{2E2AD891-0108-41EE-842B-A21ECE787408}"/>
    <dgm:cxn modelId="{7E7B1029-E541-47AB-BF55-5036C5A3D17E}" srcId="{4BF32132-4AB3-46DB-A446-B2C1CEE8D5F8}" destId="{932935E3-0B21-4347-9C5A-07495FF5E34C}" srcOrd="1" destOrd="0" parTransId="{8A29E23C-4E53-4FE6-8ABA-F2FEF8923CC0}" sibTransId="{2BC94EE9-C364-49A6-B5CF-F67DC42E8962}"/>
    <dgm:cxn modelId="{77F5D52B-F580-4F8A-A680-A48017E9D555}" type="presOf" srcId="{3525692B-0271-407F-B530-FA67ED759306}" destId="{9CDF032C-39DA-4809-878A-10CD6906F14F}" srcOrd="0" destOrd="0" presId="urn:microsoft.com/office/officeart/2005/8/layout/list1"/>
    <dgm:cxn modelId="{B5D38730-4540-4E49-BA59-8785BB9226BF}" type="presOf" srcId="{9E37CC65-5D56-4C37-8708-871BA7B3CC57}" destId="{87E9A17D-2174-4BFB-B1B7-E10E2C2D53DC}" srcOrd="1" destOrd="0" presId="urn:microsoft.com/office/officeart/2005/8/layout/list1"/>
    <dgm:cxn modelId="{AA01F03D-25CE-4CEC-939E-3A6B2EEAAC63}" type="presOf" srcId="{CBBB13A4-465C-4F71-8E7E-0726EAF08FF6}" destId="{1D006CB6-2900-455D-81B7-9856B4A88FD1}" srcOrd="0" destOrd="0" presId="urn:microsoft.com/office/officeart/2005/8/layout/list1"/>
    <dgm:cxn modelId="{BAE5E46A-5FAD-44C9-88CE-C19555CF5DDA}" type="presOf" srcId="{9E37CC65-5D56-4C37-8708-871BA7B3CC57}" destId="{6F7A43F9-1B61-48B1-978A-2119832F1DB3}" srcOrd="0" destOrd="0" presId="urn:microsoft.com/office/officeart/2005/8/layout/list1"/>
    <dgm:cxn modelId="{8095BF4F-CB0E-4D0E-BB31-34D6C566E97E}" srcId="{4BF32132-4AB3-46DB-A446-B2C1CEE8D5F8}" destId="{79F17EFB-0CB2-4D25-A600-3D0255E33D49}" srcOrd="0" destOrd="0" parTransId="{31890C21-82DE-4756-A1AF-D47CFA2779FA}" sibTransId="{7C8FFBDE-B2F8-4CA4-A0DC-661FCAED3DF8}"/>
    <dgm:cxn modelId="{25C83F5A-268E-4600-A665-21D17383D0E9}" srcId="{9E37CC65-5D56-4C37-8708-871BA7B3CC57}" destId="{CBBB13A4-465C-4F71-8E7E-0726EAF08FF6}" srcOrd="0" destOrd="0" parTransId="{670A82C0-0CC5-4A24-9906-A21454F46222}" sibTransId="{5529E2F8-518E-419F-8AF3-768871454E5C}"/>
    <dgm:cxn modelId="{31BAA57E-32B9-4560-89AD-F2776682EF08}" srcId="{3525692B-0271-407F-B530-FA67ED759306}" destId="{4BF32132-4AB3-46DB-A446-B2C1CEE8D5F8}" srcOrd="1" destOrd="0" parTransId="{BF833FA2-8641-4E4B-88AB-B1CE36E69306}" sibTransId="{F1798B4C-7929-42CD-83A5-929878EB6174}"/>
    <dgm:cxn modelId="{35C5C086-C36B-46D7-BD27-818B72EB8806}" type="presOf" srcId="{913B8429-EDF4-47A8-AC14-834730015E52}" destId="{1D006CB6-2900-455D-81B7-9856B4A88FD1}" srcOrd="0" destOrd="2" presId="urn:microsoft.com/office/officeart/2005/8/layout/list1"/>
    <dgm:cxn modelId="{BC52F792-51A9-483C-A0F1-E727AC5D017C}" srcId="{4BF32132-4AB3-46DB-A446-B2C1CEE8D5F8}" destId="{FFC0DC20-B94F-4414-89E0-52E04D613E32}" srcOrd="2" destOrd="0" parTransId="{08DED563-EB11-486C-9DC6-5821E8C17287}" sibTransId="{9AC08E46-6EEA-4C59-91B9-ED2DD6CCA553}"/>
    <dgm:cxn modelId="{E96D3BA6-8074-4A16-9911-6C84EA13B61F}" type="presOf" srcId="{687B0FE8-8E91-4711-80E4-E864CC2D282C}" destId="{1D006CB6-2900-455D-81B7-9856B4A88FD1}" srcOrd="0" destOrd="1" presId="urn:microsoft.com/office/officeart/2005/8/layout/list1"/>
    <dgm:cxn modelId="{09D630B3-C2EA-4DDD-94D6-7191A1906883}" type="presOf" srcId="{4BF32132-4AB3-46DB-A446-B2C1CEE8D5F8}" destId="{8D0B15C7-D580-40D1-AD5F-B984A781BD40}" srcOrd="1" destOrd="0" presId="urn:microsoft.com/office/officeart/2005/8/layout/list1"/>
    <dgm:cxn modelId="{8BB6C4B4-39B3-4CC9-B4D0-42040E30F490}" type="presOf" srcId="{FFC0DC20-B94F-4414-89E0-52E04D613E32}" destId="{D25313B3-06DF-4970-BFED-477839271570}" srcOrd="0" destOrd="2" presId="urn:microsoft.com/office/officeart/2005/8/layout/list1"/>
    <dgm:cxn modelId="{54EA07D4-6C3A-40D2-85B8-61443E775EEB}" srcId="{9E37CC65-5D56-4C37-8708-871BA7B3CC57}" destId="{687B0FE8-8E91-4711-80E4-E864CC2D282C}" srcOrd="1" destOrd="0" parTransId="{EE6B91A7-A1F4-41F0-AF24-39577C6EF627}" sibTransId="{539D6374-6F1B-41CB-9D19-88344DB7FEF0}"/>
    <dgm:cxn modelId="{11E0F8D5-6629-4471-8FA7-F89501B26CC7}" type="presOf" srcId="{932935E3-0B21-4347-9C5A-07495FF5E34C}" destId="{D25313B3-06DF-4970-BFED-477839271570}" srcOrd="0" destOrd="1" presId="urn:microsoft.com/office/officeart/2005/8/layout/list1"/>
    <dgm:cxn modelId="{2BDA9FD8-B766-4D34-87B7-2C141B145B6C}" srcId="{3525692B-0271-407F-B530-FA67ED759306}" destId="{9E37CC65-5D56-4C37-8708-871BA7B3CC57}" srcOrd="0" destOrd="0" parTransId="{7DD1974A-BF9E-4D85-92CD-9F55DE9489A7}" sibTransId="{2D761F4A-EF5A-4602-B9CA-234673EEE7C1}"/>
    <dgm:cxn modelId="{6754E8E3-DDBC-4432-97E6-AD6A00B9B4BE}" type="presOf" srcId="{79F17EFB-0CB2-4D25-A600-3D0255E33D49}" destId="{D25313B3-06DF-4970-BFED-477839271570}" srcOrd="0" destOrd="0" presId="urn:microsoft.com/office/officeart/2005/8/layout/list1"/>
    <dgm:cxn modelId="{093B2AF6-FB10-4DB3-8840-500BF59A5FB8}" type="presOf" srcId="{4BF32132-4AB3-46DB-A446-B2C1CEE8D5F8}" destId="{9EDD8F7F-5258-443A-9251-30460837FDAF}" srcOrd="0" destOrd="0" presId="urn:microsoft.com/office/officeart/2005/8/layout/list1"/>
    <dgm:cxn modelId="{D45989E4-CDE7-43D0-A1EC-F3E095F463B5}" type="presParOf" srcId="{9CDF032C-39DA-4809-878A-10CD6906F14F}" destId="{6C454C5C-260B-4263-B01D-759DCAE35045}" srcOrd="0" destOrd="0" presId="urn:microsoft.com/office/officeart/2005/8/layout/list1"/>
    <dgm:cxn modelId="{20AA3590-4E4A-4E2F-9721-55CF404D0EAF}" type="presParOf" srcId="{6C454C5C-260B-4263-B01D-759DCAE35045}" destId="{6F7A43F9-1B61-48B1-978A-2119832F1DB3}" srcOrd="0" destOrd="0" presId="urn:microsoft.com/office/officeart/2005/8/layout/list1"/>
    <dgm:cxn modelId="{38DD2253-3E86-45D1-9330-6E0107715F07}" type="presParOf" srcId="{6C454C5C-260B-4263-B01D-759DCAE35045}" destId="{87E9A17D-2174-4BFB-B1B7-E10E2C2D53DC}" srcOrd="1" destOrd="0" presId="urn:microsoft.com/office/officeart/2005/8/layout/list1"/>
    <dgm:cxn modelId="{7068B99D-527A-46F4-AE16-76A50E5C5018}" type="presParOf" srcId="{9CDF032C-39DA-4809-878A-10CD6906F14F}" destId="{D43E62B9-E57B-466F-98C1-CD77967E237C}" srcOrd="1" destOrd="0" presId="urn:microsoft.com/office/officeart/2005/8/layout/list1"/>
    <dgm:cxn modelId="{79FD41AA-4EEB-4BFE-A488-AE7486B6171B}" type="presParOf" srcId="{9CDF032C-39DA-4809-878A-10CD6906F14F}" destId="{1D006CB6-2900-455D-81B7-9856B4A88FD1}" srcOrd="2" destOrd="0" presId="urn:microsoft.com/office/officeart/2005/8/layout/list1"/>
    <dgm:cxn modelId="{4491F80B-3FF9-4B58-9448-7A104B7E9D98}" type="presParOf" srcId="{9CDF032C-39DA-4809-878A-10CD6906F14F}" destId="{337222D3-2699-4FC7-8CBA-64DF3AC03A9F}" srcOrd="3" destOrd="0" presId="urn:microsoft.com/office/officeart/2005/8/layout/list1"/>
    <dgm:cxn modelId="{2B380D4F-A1B9-4D15-985B-0E0AAD70E42E}" type="presParOf" srcId="{9CDF032C-39DA-4809-878A-10CD6906F14F}" destId="{E179CDC0-6122-4707-9051-6553B1F036D9}" srcOrd="4" destOrd="0" presId="urn:microsoft.com/office/officeart/2005/8/layout/list1"/>
    <dgm:cxn modelId="{ACC66DBF-682E-411D-81C8-2C81EA08D3D8}" type="presParOf" srcId="{E179CDC0-6122-4707-9051-6553B1F036D9}" destId="{9EDD8F7F-5258-443A-9251-30460837FDAF}" srcOrd="0" destOrd="0" presId="urn:microsoft.com/office/officeart/2005/8/layout/list1"/>
    <dgm:cxn modelId="{8EAC61E5-A66A-4669-B95D-B029ED9D6F4E}" type="presParOf" srcId="{E179CDC0-6122-4707-9051-6553B1F036D9}" destId="{8D0B15C7-D580-40D1-AD5F-B984A781BD40}" srcOrd="1" destOrd="0" presId="urn:microsoft.com/office/officeart/2005/8/layout/list1"/>
    <dgm:cxn modelId="{90BECF7C-EA80-4E97-979C-84843CBAE9E1}" type="presParOf" srcId="{9CDF032C-39DA-4809-878A-10CD6906F14F}" destId="{ECDBB42A-5951-45A2-AC86-E583DFCF9597}" srcOrd="5" destOrd="0" presId="urn:microsoft.com/office/officeart/2005/8/layout/list1"/>
    <dgm:cxn modelId="{6445FF03-A287-48D5-8D65-03EC00AD3EEE}" type="presParOf" srcId="{9CDF032C-39DA-4809-878A-10CD6906F14F}" destId="{D25313B3-06DF-4970-BFED-47783927157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D28E55-1101-428F-A401-07929D064C70}" type="doc">
      <dgm:prSet loTypeId="urn:microsoft.com/office/officeart/2018/2/layout/IconVerticalSolidList" loCatId="icon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1CF3662-4904-416C-B980-00CF00E42E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Assess travellers for signs of COVID-19 using pre-established criteria</a:t>
          </a:r>
        </a:p>
      </dgm:t>
    </dgm:pt>
    <dgm:pt modelId="{7AA2609B-7B2B-4B22-A73C-834EF968E9DA}" type="parTrans" cxnId="{75C5404D-C86B-42EB-8E38-D05D7B35D735}">
      <dgm:prSet/>
      <dgm:spPr/>
      <dgm:t>
        <a:bodyPr/>
        <a:lstStyle/>
        <a:p>
          <a:endParaRPr lang="en-US"/>
        </a:p>
      </dgm:t>
    </dgm:pt>
    <dgm:pt modelId="{31C82DBA-D0C1-4672-8322-F0AC8AEFD22C}" type="sibTrans" cxnId="{75C5404D-C86B-42EB-8E38-D05D7B35D735}">
      <dgm:prSet/>
      <dgm:spPr/>
      <dgm:t>
        <a:bodyPr/>
        <a:lstStyle/>
        <a:p>
          <a:endParaRPr lang="en-US"/>
        </a:p>
      </dgm:t>
    </dgm:pt>
    <dgm:pt modelId="{B7B7B484-CCC3-46C7-9E1B-C5786CC10A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Ensure correct personal protective equipment (PPE) use based on role in screening</a:t>
          </a:r>
        </a:p>
      </dgm:t>
    </dgm:pt>
    <dgm:pt modelId="{A52FA968-262B-4637-B135-DD4A79FC9F6D}" type="parTrans" cxnId="{788DB7EB-D215-4334-BA2F-DB86F16D2299}">
      <dgm:prSet/>
      <dgm:spPr/>
      <dgm:t>
        <a:bodyPr/>
        <a:lstStyle/>
        <a:p>
          <a:endParaRPr lang="en-US"/>
        </a:p>
      </dgm:t>
    </dgm:pt>
    <dgm:pt modelId="{6EE77C3E-0B8C-4B89-97C9-5C1E74A259F2}" type="sibTrans" cxnId="{788DB7EB-D215-4334-BA2F-DB86F16D2299}">
      <dgm:prSet/>
      <dgm:spPr/>
      <dgm:t>
        <a:bodyPr/>
        <a:lstStyle/>
        <a:p>
          <a:endParaRPr lang="en-US"/>
        </a:p>
      </dgm:t>
    </dgm:pt>
    <dgm:pt modelId="{B704420C-8876-4A2E-AF4E-483A113E05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Primary screening:</a:t>
          </a:r>
        </a:p>
      </dgm:t>
    </dgm:pt>
    <dgm:pt modelId="{E166CB11-F446-414B-8CB3-166AE20680BA}" type="parTrans" cxnId="{126EC1FE-12EC-44F2-B683-39A77E76A53A}">
      <dgm:prSet/>
      <dgm:spPr/>
      <dgm:t>
        <a:bodyPr/>
        <a:lstStyle/>
        <a:p>
          <a:endParaRPr lang="en-US"/>
        </a:p>
      </dgm:t>
    </dgm:pt>
    <dgm:pt modelId="{36527E48-A61D-4385-9EBC-12643A345B47}" type="sibTrans" cxnId="{126EC1FE-12EC-44F2-B683-39A77E76A53A}">
      <dgm:prSet/>
      <dgm:spPr/>
      <dgm:t>
        <a:bodyPr/>
        <a:lstStyle/>
        <a:p>
          <a:endParaRPr lang="en-US"/>
        </a:p>
      </dgm:t>
    </dgm:pt>
    <dgm:pt modelId="{75845410-3AD9-4FFF-AF2F-7CF8E66FCA3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-Maintain at least 1m distance</a:t>
          </a:r>
        </a:p>
        <a:p>
          <a:pPr>
            <a:lnSpc>
              <a:spcPct val="100000"/>
            </a:lnSpc>
          </a:pPr>
          <a:r>
            <a:rPr lang="en-US" sz="1400" dirty="0"/>
            <a:t>-Observe travellers for obvious signs of illness</a:t>
          </a:r>
        </a:p>
        <a:p>
          <a:pPr>
            <a:lnSpc>
              <a:spcPct val="100000"/>
            </a:lnSpc>
          </a:pPr>
          <a:r>
            <a:rPr lang="en-US" sz="1400" dirty="0"/>
            <a:t>-Measure temperature</a:t>
          </a:r>
        </a:p>
      </dgm:t>
    </dgm:pt>
    <dgm:pt modelId="{179AAA16-A181-433F-B3D3-E7CCCA531F80}" type="parTrans" cxnId="{84B88F48-05D4-4E00-B2DE-F5533836B9FB}">
      <dgm:prSet/>
      <dgm:spPr/>
      <dgm:t>
        <a:bodyPr/>
        <a:lstStyle/>
        <a:p>
          <a:endParaRPr lang="en-US"/>
        </a:p>
      </dgm:t>
    </dgm:pt>
    <dgm:pt modelId="{F8B7E021-584E-4F79-BBC1-56EA68AF4A61}" type="sibTrans" cxnId="{84B88F48-05D4-4E00-B2DE-F5533836B9FB}">
      <dgm:prSet/>
      <dgm:spPr/>
      <dgm:t>
        <a:bodyPr/>
        <a:lstStyle/>
        <a:p>
          <a:endParaRPr lang="en-US"/>
        </a:p>
      </dgm:t>
    </dgm:pt>
    <dgm:pt modelId="{A0824024-A2A2-478D-869C-3DE7D379B78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-Use POE screening form</a:t>
          </a:r>
        </a:p>
        <a:p>
          <a:pPr>
            <a:lnSpc>
              <a:spcPct val="100000"/>
            </a:lnSpc>
          </a:pPr>
          <a:r>
            <a:rPr lang="en-US" sz="1400" dirty="0"/>
            <a:t>-Educate travellers about COVID-19</a:t>
          </a:r>
        </a:p>
      </dgm:t>
    </dgm:pt>
    <dgm:pt modelId="{FDAFB119-23B9-44CD-AB80-95E55CD24830}" type="parTrans" cxnId="{370B22F5-A96E-46E5-8A00-C3D24D816373}">
      <dgm:prSet/>
      <dgm:spPr/>
      <dgm:t>
        <a:bodyPr/>
        <a:lstStyle/>
        <a:p>
          <a:endParaRPr lang="en-US"/>
        </a:p>
      </dgm:t>
    </dgm:pt>
    <dgm:pt modelId="{A50D4501-2F7C-47B4-9DBE-34EA9D8C6627}" type="sibTrans" cxnId="{370B22F5-A96E-46E5-8A00-C3D24D816373}">
      <dgm:prSet/>
      <dgm:spPr/>
      <dgm:t>
        <a:bodyPr/>
        <a:lstStyle/>
        <a:p>
          <a:endParaRPr lang="en-US"/>
        </a:p>
      </dgm:t>
    </dgm:pt>
    <dgm:pt modelId="{F85AEFBC-0E88-4D5C-BAD3-22B5AD20B3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Secondary screening:</a:t>
          </a:r>
        </a:p>
      </dgm:t>
    </dgm:pt>
    <dgm:pt modelId="{9F452174-B635-47EC-A92D-4926F452F604}" type="parTrans" cxnId="{183269B1-6EBE-4E1B-85C4-562D0ECE3131}">
      <dgm:prSet/>
      <dgm:spPr/>
      <dgm:t>
        <a:bodyPr/>
        <a:lstStyle/>
        <a:p>
          <a:endParaRPr lang="en-US"/>
        </a:p>
      </dgm:t>
    </dgm:pt>
    <dgm:pt modelId="{C9C7B6E0-5C21-4FCE-8B62-628AD2DD3FF3}" type="sibTrans" cxnId="{183269B1-6EBE-4E1B-85C4-562D0ECE3131}">
      <dgm:prSet/>
      <dgm:spPr/>
      <dgm:t>
        <a:bodyPr/>
        <a:lstStyle/>
        <a:p>
          <a:endParaRPr lang="en-US"/>
        </a:p>
      </dgm:t>
    </dgm:pt>
    <dgm:pt modelId="{C5F7E77F-93B8-4BA0-A819-B55287F03A1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-Separate travellers and conduct a medical evaluation and interview</a:t>
          </a:r>
        </a:p>
      </dgm:t>
    </dgm:pt>
    <dgm:pt modelId="{AFD917DC-0C2D-4EE6-94B0-5BDDA323BBC3}" type="parTrans" cxnId="{6B59C536-6689-4F8B-B75F-41A051C70E39}">
      <dgm:prSet/>
      <dgm:spPr/>
      <dgm:t>
        <a:bodyPr/>
        <a:lstStyle/>
        <a:p>
          <a:endParaRPr lang="en-US"/>
        </a:p>
      </dgm:t>
    </dgm:pt>
    <dgm:pt modelId="{C66757AE-2D64-4FA9-BB99-922258E18867}" type="sibTrans" cxnId="{6B59C536-6689-4F8B-B75F-41A051C70E39}">
      <dgm:prSet/>
      <dgm:spPr/>
      <dgm:t>
        <a:bodyPr/>
        <a:lstStyle/>
        <a:p>
          <a:endParaRPr lang="en-US"/>
        </a:p>
      </dgm:t>
    </dgm:pt>
    <dgm:pt modelId="{9549BC3D-9850-42B1-BD60-D0B17B285E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-Follow standard operating procedures for POE regarding isolation and alerts</a:t>
          </a:r>
        </a:p>
      </dgm:t>
    </dgm:pt>
    <dgm:pt modelId="{6AC09646-FF42-4CCE-8B12-02E2DCDDDA55}" type="parTrans" cxnId="{605C2BA7-D364-49F2-8FA2-19A819C24CEE}">
      <dgm:prSet/>
      <dgm:spPr/>
      <dgm:t>
        <a:bodyPr/>
        <a:lstStyle/>
        <a:p>
          <a:endParaRPr lang="en-US"/>
        </a:p>
      </dgm:t>
    </dgm:pt>
    <dgm:pt modelId="{4C3319E4-BC54-4FEB-B000-2CEED29D9D6C}" type="sibTrans" cxnId="{605C2BA7-D364-49F2-8FA2-19A819C24CEE}">
      <dgm:prSet/>
      <dgm:spPr/>
      <dgm:t>
        <a:bodyPr/>
        <a:lstStyle/>
        <a:p>
          <a:endParaRPr lang="en-US"/>
        </a:p>
      </dgm:t>
    </dgm:pt>
    <dgm:pt modelId="{F8A7D8EB-0B82-4A2D-9B3F-55145DB6C7D0}" type="pres">
      <dgm:prSet presAssocID="{4BD28E55-1101-428F-A401-07929D064C70}" presName="root" presStyleCnt="0">
        <dgm:presLayoutVars>
          <dgm:dir/>
          <dgm:resizeHandles val="exact"/>
        </dgm:presLayoutVars>
      </dgm:prSet>
      <dgm:spPr/>
    </dgm:pt>
    <dgm:pt modelId="{126889BB-CFE2-4202-B54D-3624FB5689CF}" type="pres">
      <dgm:prSet presAssocID="{61CF3662-4904-416C-B980-00CF00E42EDE}" presName="compNode" presStyleCnt="0"/>
      <dgm:spPr/>
    </dgm:pt>
    <dgm:pt modelId="{8E057BC8-5F9E-4ACB-BB92-52678E78A23B}" type="pres">
      <dgm:prSet presAssocID="{61CF3662-4904-416C-B980-00CF00E42EDE}" presName="bgRect" presStyleLbl="bgShp" presStyleIdx="0" presStyleCnt="4" custLinFactNeighborX="-4150" custLinFactNeighborY="-8609"/>
      <dgm:spPr/>
    </dgm:pt>
    <dgm:pt modelId="{726AC6A5-4765-4910-B486-1FB455E2FD5C}" type="pres">
      <dgm:prSet presAssocID="{61CF3662-4904-416C-B980-00CF00E42ED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7D712663-0002-44BA-93B8-F4F26418B2EB}" type="pres">
      <dgm:prSet presAssocID="{61CF3662-4904-416C-B980-00CF00E42EDE}" presName="spaceRect" presStyleCnt="0"/>
      <dgm:spPr/>
    </dgm:pt>
    <dgm:pt modelId="{B3236100-E344-4A94-BD5B-B17CFC512687}" type="pres">
      <dgm:prSet presAssocID="{61CF3662-4904-416C-B980-00CF00E42EDE}" presName="parTx" presStyleLbl="revTx" presStyleIdx="0" presStyleCnt="6">
        <dgm:presLayoutVars>
          <dgm:chMax val="0"/>
          <dgm:chPref val="0"/>
        </dgm:presLayoutVars>
      </dgm:prSet>
      <dgm:spPr/>
    </dgm:pt>
    <dgm:pt modelId="{CEB39029-9DCB-4882-BF46-86A012129DE6}" type="pres">
      <dgm:prSet presAssocID="{31C82DBA-D0C1-4672-8322-F0AC8AEFD22C}" presName="sibTrans" presStyleCnt="0"/>
      <dgm:spPr/>
    </dgm:pt>
    <dgm:pt modelId="{F955D140-BB58-4DB5-B0B5-12FAE60078B1}" type="pres">
      <dgm:prSet presAssocID="{B7B7B484-CCC3-46C7-9E1B-C5786CC10AD4}" presName="compNode" presStyleCnt="0"/>
      <dgm:spPr/>
    </dgm:pt>
    <dgm:pt modelId="{6F371819-5C7B-4BB3-A607-5B59BA7646D9}" type="pres">
      <dgm:prSet presAssocID="{B7B7B484-CCC3-46C7-9E1B-C5786CC10AD4}" presName="bgRect" presStyleLbl="bgShp" presStyleIdx="1" presStyleCnt="4"/>
      <dgm:spPr/>
    </dgm:pt>
    <dgm:pt modelId="{CF617FC8-E030-442C-8CF3-A10E7A9FE31E}" type="pres">
      <dgm:prSet presAssocID="{B7B7B484-CCC3-46C7-9E1B-C5786CC10AD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ised hand"/>
        </a:ext>
      </dgm:extLst>
    </dgm:pt>
    <dgm:pt modelId="{3680D498-40F6-4AD5-BA12-D013EF644A20}" type="pres">
      <dgm:prSet presAssocID="{B7B7B484-CCC3-46C7-9E1B-C5786CC10AD4}" presName="spaceRect" presStyleCnt="0"/>
      <dgm:spPr/>
    </dgm:pt>
    <dgm:pt modelId="{16CC413B-968A-4A6F-82EF-4F427E749E54}" type="pres">
      <dgm:prSet presAssocID="{B7B7B484-CCC3-46C7-9E1B-C5786CC10AD4}" presName="parTx" presStyleLbl="revTx" presStyleIdx="1" presStyleCnt="6">
        <dgm:presLayoutVars>
          <dgm:chMax val="0"/>
          <dgm:chPref val="0"/>
        </dgm:presLayoutVars>
      </dgm:prSet>
      <dgm:spPr/>
    </dgm:pt>
    <dgm:pt modelId="{133782F9-4F43-4081-99E4-39A0EF6E0322}" type="pres">
      <dgm:prSet presAssocID="{6EE77C3E-0B8C-4B89-97C9-5C1E74A259F2}" presName="sibTrans" presStyleCnt="0"/>
      <dgm:spPr/>
    </dgm:pt>
    <dgm:pt modelId="{9D8982F2-0D00-4290-B8B1-0CB14E8E3442}" type="pres">
      <dgm:prSet presAssocID="{B704420C-8876-4A2E-AF4E-483A113E058D}" presName="compNode" presStyleCnt="0"/>
      <dgm:spPr/>
    </dgm:pt>
    <dgm:pt modelId="{145C4B80-1588-4A22-B4E9-A41427FC04D2}" type="pres">
      <dgm:prSet presAssocID="{B704420C-8876-4A2E-AF4E-483A113E058D}" presName="bgRect" presStyleLbl="bgShp" presStyleIdx="2" presStyleCnt="4" custScaleY="133726"/>
      <dgm:spPr/>
    </dgm:pt>
    <dgm:pt modelId="{5AEFA953-F2E5-4520-9463-A84A547458F3}" type="pres">
      <dgm:prSet presAssocID="{B704420C-8876-4A2E-AF4E-483A113E058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118C5CC8-43F1-4D9B-BB64-DE85E63F06AF}" type="pres">
      <dgm:prSet presAssocID="{B704420C-8876-4A2E-AF4E-483A113E058D}" presName="spaceRect" presStyleCnt="0"/>
      <dgm:spPr/>
    </dgm:pt>
    <dgm:pt modelId="{12458E68-9975-4DF3-97B0-A015F2185433}" type="pres">
      <dgm:prSet presAssocID="{B704420C-8876-4A2E-AF4E-483A113E058D}" presName="parTx" presStyleLbl="revTx" presStyleIdx="2" presStyleCnt="6">
        <dgm:presLayoutVars>
          <dgm:chMax val="0"/>
          <dgm:chPref val="0"/>
        </dgm:presLayoutVars>
      </dgm:prSet>
      <dgm:spPr/>
    </dgm:pt>
    <dgm:pt modelId="{1DE762BC-8CF7-4F8F-9B20-58232B8168CD}" type="pres">
      <dgm:prSet presAssocID="{B704420C-8876-4A2E-AF4E-483A113E058D}" presName="desTx" presStyleLbl="revTx" presStyleIdx="3" presStyleCnt="6" custScaleX="106653" custLinFactNeighborX="-4334" custLinFactNeighborY="-1246">
        <dgm:presLayoutVars/>
      </dgm:prSet>
      <dgm:spPr/>
    </dgm:pt>
    <dgm:pt modelId="{C091ADCC-D32A-4124-950D-C85EF69DC2E3}" type="pres">
      <dgm:prSet presAssocID="{36527E48-A61D-4385-9EBC-12643A345B47}" presName="sibTrans" presStyleCnt="0"/>
      <dgm:spPr/>
    </dgm:pt>
    <dgm:pt modelId="{843ED74E-48FF-4707-90E3-03D9B3E2C94A}" type="pres">
      <dgm:prSet presAssocID="{F85AEFBC-0E88-4D5C-BAD3-22B5AD20B3EC}" presName="compNode" presStyleCnt="0"/>
      <dgm:spPr/>
    </dgm:pt>
    <dgm:pt modelId="{9AFA7DF7-73DF-4B80-B9EF-C90592B5AFEA}" type="pres">
      <dgm:prSet presAssocID="{F85AEFBC-0E88-4D5C-BAD3-22B5AD20B3EC}" presName="bgRect" presStyleLbl="bgShp" presStyleIdx="3" presStyleCnt="4" custScaleY="113144" custLinFactNeighborX="-1019" custLinFactNeighborY="477"/>
      <dgm:spPr/>
    </dgm:pt>
    <dgm:pt modelId="{AA3DF2BD-95D6-4E9D-8723-9B563B8ED668}" type="pres">
      <dgm:prSet presAssocID="{F85AEFBC-0E88-4D5C-BAD3-22B5AD20B3E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B77340EB-3AC6-409E-97FA-04B136664226}" type="pres">
      <dgm:prSet presAssocID="{F85AEFBC-0E88-4D5C-BAD3-22B5AD20B3EC}" presName="spaceRect" presStyleCnt="0"/>
      <dgm:spPr/>
    </dgm:pt>
    <dgm:pt modelId="{1B0D9857-CBD6-490E-B0C6-EE2C2F6C0460}" type="pres">
      <dgm:prSet presAssocID="{F85AEFBC-0E88-4D5C-BAD3-22B5AD20B3EC}" presName="parTx" presStyleLbl="revTx" presStyleIdx="4" presStyleCnt="6">
        <dgm:presLayoutVars>
          <dgm:chMax val="0"/>
          <dgm:chPref val="0"/>
        </dgm:presLayoutVars>
      </dgm:prSet>
      <dgm:spPr/>
    </dgm:pt>
    <dgm:pt modelId="{8E04D4C4-67A8-4FF8-B3AF-846629BAEE28}" type="pres">
      <dgm:prSet presAssocID="{F85AEFBC-0E88-4D5C-BAD3-22B5AD20B3EC}" presName="desTx" presStyleLbl="revTx" presStyleIdx="5" presStyleCnt="6" custLinFactNeighborX="-6692" custLinFactNeighborY="456">
        <dgm:presLayoutVars/>
      </dgm:prSet>
      <dgm:spPr/>
    </dgm:pt>
  </dgm:ptLst>
  <dgm:cxnLst>
    <dgm:cxn modelId="{6B561F0D-889E-41C2-9FA2-E389D4CB6862}" type="presOf" srcId="{B704420C-8876-4A2E-AF4E-483A113E058D}" destId="{12458E68-9975-4DF3-97B0-A015F2185433}" srcOrd="0" destOrd="0" presId="urn:microsoft.com/office/officeart/2018/2/layout/IconVerticalSolidList"/>
    <dgm:cxn modelId="{6B59C536-6689-4F8B-B75F-41A051C70E39}" srcId="{F85AEFBC-0E88-4D5C-BAD3-22B5AD20B3EC}" destId="{C5F7E77F-93B8-4BA0-A819-B55287F03A15}" srcOrd="0" destOrd="0" parTransId="{AFD917DC-0C2D-4EE6-94B0-5BDDA323BBC3}" sibTransId="{C66757AE-2D64-4FA9-BB99-922258E18867}"/>
    <dgm:cxn modelId="{F7AB483C-E60D-4FFB-B43D-3CD8C12F3093}" type="presOf" srcId="{B7B7B484-CCC3-46C7-9E1B-C5786CC10AD4}" destId="{16CC413B-968A-4A6F-82EF-4F427E749E54}" srcOrd="0" destOrd="0" presId="urn:microsoft.com/office/officeart/2018/2/layout/IconVerticalSolidList"/>
    <dgm:cxn modelId="{1037793E-C322-44C6-ABBD-14FA955C3D99}" type="presOf" srcId="{A0824024-A2A2-478D-869C-3DE7D379B780}" destId="{1DE762BC-8CF7-4F8F-9B20-58232B8168CD}" srcOrd="0" destOrd="1" presId="urn:microsoft.com/office/officeart/2018/2/layout/IconVerticalSolidList"/>
    <dgm:cxn modelId="{18035068-00BA-4AE5-ACA6-02072F56A54B}" type="presOf" srcId="{9549BC3D-9850-42B1-BD60-D0B17B285E31}" destId="{8E04D4C4-67A8-4FF8-B3AF-846629BAEE28}" srcOrd="0" destOrd="1" presId="urn:microsoft.com/office/officeart/2018/2/layout/IconVerticalSolidList"/>
    <dgm:cxn modelId="{84B88F48-05D4-4E00-B2DE-F5533836B9FB}" srcId="{B704420C-8876-4A2E-AF4E-483A113E058D}" destId="{75845410-3AD9-4FFF-AF2F-7CF8E66FCA3C}" srcOrd="0" destOrd="0" parTransId="{179AAA16-A181-433F-B3D3-E7CCCA531F80}" sibTransId="{F8B7E021-584E-4F79-BBC1-56EA68AF4A61}"/>
    <dgm:cxn modelId="{75C5404D-C86B-42EB-8E38-D05D7B35D735}" srcId="{4BD28E55-1101-428F-A401-07929D064C70}" destId="{61CF3662-4904-416C-B980-00CF00E42EDE}" srcOrd="0" destOrd="0" parTransId="{7AA2609B-7B2B-4B22-A73C-834EF968E9DA}" sibTransId="{31C82DBA-D0C1-4672-8322-F0AC8AEFD22C}"/>
    <dgm:cxn modelId="{77088E7E-98B5-460D-9A5C-CE89B56A337F}" type="presOf" srcId="{F85AEFBC-0E88-4D5C-BAD3-22B5AD20B3EC}" destId="{1B0D9857-CBD6-490E-B0C6-EE2C2F6C0460}" srcOrd="0" destOrd="0" presId="urn:microsoft.com/office/officeart/2018/2/layout/IconVerticalSolidList"/>
    <dgm:cxn modelId="{605C2BA7-D364-49F2-8FA2-19A819C24CEE}" srcId="{F85AEFBC-0E88-4D5C-BAD3-22B5AD20B3EC}" destId="{9549BC3D-9850-42B1-BD60-D0B17B285E31}" srcOrd="1" destOrd="0" parTransId="{6AC09646-FF42-4CCE-8B12-02E2DCDDDA55}" sibTransId="{4C3319E4-BC54-4FEB-B000-2CEED29D9D6C}"/>
    <dgm:cxn modelId="{183269B1-6EBE-4E1B-85C4-562D0ECE3131}" srcId="{4BD28E55-1101-428F-A401-07929D064C70}" destId="{F85AEFBC-0E88-4D5C-BAD3-22B5AD20B3EC}" srcOrd="3" destOrd="0" parTransId="{9F452174-B635-47EC-A92D-4926F452F604}" sibTransId="{C9C7B6E0-5C21-4FCE-8B62-628AD2DD3FF3}"/>
    <dgm:cxn modelId="{02CF24CA-C7AA-4204-886F-36097EC78D2D}" type="presOf" srcId="{C5F7E77F-93B8-4BA0-A819-B55287F03A15}" destId="{8E04D4C4-67A8-4FF8-B3AF-846629BAEE28}" srcOrd="0" destOrd="0" presId="urn:microsoft.com/office/officeart/2018/2/layout/IconVerticalSolidList"/>
    <dgm:cxn modelId="{1332E8CF-07DD-4878-9614-025E7F742C05}" type="presOf" srcId="{61CF3662-4904-416C-B980-00CF00E42EDE}" destId="{B3236100-E344-4A94-BD5B-B17CFC512687}" srcOrd="0" destOrd="0" presId="urn:microsoft.com/office/officeart/2018/2/layout/IconVerticalSolidList"/>
    <dgm:cxn modelId="{1F2E01E0-90EE-4D9E-83FA-F7584CFD4A41}" type="presOf" srcId="{75845410-3AD9-4FFF-AF2F-7CF8E66FCA3C}" destId="{1DE762BC-8CF7-4F8F-9B20-58232B8168CD}" srcOrd="0" destOrd="0" presId="urn:microsoft.com/office/officeart/2018/2/layout/IconVerticalSolidList"/>
    <dgm:cxn modelId="{788DB7EB-D215-4334-BA2F-DB86F16D2299}" srcId="{4BD28E55-1101-428F-A401-07929D064C70}" destId="{B7B7B484-CCC3-46C7-9E1B-C5786CC10AD4}" srcOrd="1" destOrd="0" parTransId="{A52FA968-262B-4637-B135-DD4A79FC9F6D}" sibTransId="{6EE77C3E-0B8C-4B89-97C9-5C1E74A259F2}"/>
    <dgm:cxn modelId="{370B22F5-A96E-46E5-8A00-C3D24D816373}" srcId="{B704420C-8876-4A2E-AF4E-483A113E058D}" destId="{A0824024-A2A2-478D-869C-3DE7D379B780}" srcOrd="1" destOrd="0" parTransId="{FDAFB119-23B9-44CD-AB80-95E55CD24830}" sibTransId="{A50D4501-2F7C-47B4-9DBE-34EA9D8C6627}"/>
    <dgm:cxn modelId="{F42121FE-1455-490F-9B74-EF898F4934E1}" type="presOf" srcId="{4BD28E55-1101-428F-A401-07929D064C70}" destId="{F8A7D8EB-0B82-4A2D-9B3F-55145DB6C7D0}" srcOrd="0" destOrd="0" presId="urn:microsoft.com/office/officeart/2018/2/layout/IconVerticalSolidList"/>
    <dgm:cxn modelId="{126EC1FE-12EC-44F2-B683-39A77E76A53A}" srcId="{4BD28E55-1101-428F-A401-07929D064C70}" destId="{B704420C-8876-4A2E-AF4E-483A113E058D}" srcOrd="2" destOrd="0" parTransId="{E166CB11-F446-414B-8CB3-166AE20680BA}" sibTransId="{36527E48-A61D-4385-9EBC-12643A345B47}"/>
    <dgm:cxn modelId="{BC3975A8-7726-49C5-8F63-3E7F1B1B9155}" type="presParOf" srcId="{F8A7D8EB-0B82-4A2D-9B3F-55145DB6C7D0}" destId="{126889BB-CFE2-4202-B54D-3624FB5689CF}" srcOrd="0" destOrd="0" presId="urn:microsoft.com/office/officeart/2018/2/layout/IconVerticalSolidList"/>
    <dgm:cxn modelId="{132A3C26-B3F1-466E-A009-9A28E06E2990}" type="presParOf" srcId="{126889BB-CFE2-4202-B54D-3624FB5689CF}" destId="{8E057BC8-5F9E-4ACB-BB92-52678E78A23B}" srcOrd="0" destOrd="0" presId="urn:microsoft.com/office/officeart/2018/2/layout/IconVerticalSolidList"/>
    <dgm:cxn modelId="{E635C50F-E3C4-44CC-9319-E216F571163A}" type="presParOf" srcId="{126889BB-CFE2-4202-B54D-3624FB5689CF}" destId="{726AC6A5-4765-4910-B486-1FB455E2FD5C}" srcOrd="1" destOrd="0" presId="urn:microsoft.com/office/officeart/2018/2/layout/IconVerticalSolidList"/>
    <dgm:cxn modelId="{AEBD9347-D8E3-40FA-9A7E-857E6BBD6BD6}" type="presParOf" srcId="{126889BB-CFE2-4202-B54D-3624FB5689CF}" destId="{7D712663-0002-44BA-93B8-F4F26418B2EB}" srcOrd="2" destOrd="0" presId="urn:microsoft.com/office/officeart/2018/2/layout/IconVerticalSolidList"/>
    <dgm:cxn modelId="{A163FE06-7D4F-4669-B419-35732DF24E95}" type="presParOf" srcId="{126889BB-CFE2-4202-B54D-3624FB5689CF}" destId="{B3236100-E344-4A94-BD5B-B17CFC512687}" srcOrd="3" destOrd="0" presId="urn:microsoft.com/office/officeart/2018/2/layout/IconVerticalSolidList"/>
    <dgm:cxn modelId="{4440873D-90E4-4926-8340-E12C26A9D959}" type="presParOf" srcId="{F8A7D8EB-0B82-4A2D-9B3F-55145DB6C7D0}" destId="{CEB39029-9DCB-4882-BF46-86A012129DE6}" srcOrd="1" destOrd="0" presId="urn:microsoft.com/office/officeart/2018/2/layout/IconVerticalSolidList"/>
    <dgm:cxn modelId="{3A269247-CBFA-4A56-B1D7-BB29D2DD11D1}" type="presParOf" srcId="{F8A7D8EB-0B82-4A2D-9B3F-55145DB6C7D0}" destId="{F955D140-BB58-4DB5-B0B5-12FAE60078B1}" srcOrd="2" destOrd="0" presId="urn:microsoft.com/office/officeart/2018/2/layout/IconVerticalSolidList"/>
    <dgm:cxn modelId="{1DBFE1CF-3D62-4A11-8C27-FF3087B96C6D}" type="presParOf" srcId="{F955D140-BB58-4DB5-B0B5-12FAE60078B1}" destId="{6F371819-5C7B-4BB3-A607-5B59BA7646D9}" srcOrd="0" destOrd="0" presId="urn:microsoft.com/office/officeart/2018/2/layout/IconVerticalSolidList"/>
    <dgm:cxn modelId="{8936BDE4-27C0-45E4-A069-E807250DCBFE}" type="presParOf" srcId="{F955D140-BB58-4DB5-B0B5-12FAE60078B1}" destId="{CF617FC8-E030-442C-8CF3-A10E7A9FE31E}" srcOrd="1" destOrd="0" presId="urn:microsoft.com/office/officeart/2018/2/layout/IconVerticalSolidList"/>
    <dgm:cxn modelId="{567AA3CB-9E7E-4B65-872C-05C20FA7525A}" type="presParOf" srcId="{F955D140-BB58-4DB5-B0B5-12FAE60078B1}" destId="{3680D498-40F6-4AD5-BA12-D013EF644A20}" srcOrd="2" destOrd="0" presId="urn:microsoft.com/office/officeart/2018/2/layout/IconVerticalSolidList"/>
    <dgm:cxn modelId="{F689E055-9375-4298-BEAD-814ECDDA8AA9}" type="presParOf" srcId="{F955D140-BB58-4DB5-B0B5-12FAE60078B1}" destId="{16CC413B-968A-4A6F-82EF-4F427E749E54}" srcOrd="3" destOrd="0" presId="urn:microsoft.com/office/officeart/2018/2/layout/IconVerticalSolidList"/>
    <dgm:cxn modelId="{36A66A99-F03F-4152-8D8A-E426C6688382}" type="presParOf" srcId="{F8A7D8EB-0B82-4A2D-9B3F-55145DB6C7D0}" destId="{133782F9-4F43-4081-99E4-39A0EF6E0322}" srcOrd="3" destOrd="0" presId="urn:microsoft.com/office/officeart/2018/2/layout/IconVerticalSolidList"/>
    <dgm:cxn modelId="{7A55FE0B-32AC-4D33-B640-3F404E60F0A6}" type="presParOf" srcId="{F8A7D8EB-0B82-4A2D-9B3F-55145DB6C7D0}" destId="{9D8982F2-0D00-4290-B8B1-0CB14E8E3442}" srcOrd="4" destOrd="0" presId="urn:microsoft.com/office/officeart/2018/2/layout/IconVerticalSolidList"/>
    <dgm:cxn modelId="{57AAE7FD-ECB2-4AD2-9905-DB9B930FD4CD}" type="presParOf" srcId="{9D8982F2-0D00-4290-B8B1-0CB14E8E3442}" destId="{145C4B80-1588-4A22-B4E9-A41427FC04D2}" srcOrd="0" destOrd="0" presId="urn:microsoft.com/office/officeart/2018/2/layout/IconVerticalSolidList"/>
    <dgm:cxn modelId="{67F68E3F-69EF-4F05-8A55-A8F57F7385EB}" type="presParOf" srcId="{9D8982F2-0D00-4290-B8B1-0CB14E8E3442}" destId="{5AEFA953-F2E5-4520-9463-A84A547458F3}" srcOrd="1" destOrd="0" presId="urn:microsoft.com/office/officeart/2018/2/layout/IconVerticalSolidList"/>
    <dgm:cxn modelId="{B3D61190-2271-4267-9D10-5490DFC66D34}" type="presParOf" srcId="{9D8982F2-0D00-4290-B8B1-0CB14E8E3442}" destId="{118C5CC8-43F1-4D9B-BB64-DE85E63F06AF}" srcOrd="2" destOrd="0" presId="urn:microsoft.com/office/officeart/2018/2/layout/IconVerticalSolidList"/>
    <dgm:cxn modelId="{FF0B031F-5344-4E5D-AB23-BA751D5F7DF8}" type="presParOf" srcId="{9D8982F2-0D00-4290-B8B1-0CB14E8E3442}" destId="{12458E68-9975-4DF3-97B0-A015F2185433}" srcOrd="3" destOrd="0" presId="urn:microsoft.com/office/officeart/2018/2/layout/IconVerticalSolidList"/>
    <dgm:cxn modelId="{9971788F-70A2-4B83-9783-7F91B88E87CF}" type="presParOf" srcId="{9D8982F2-0D00-4290-B8B1-0CB14E8E3442}" destId="{1DE762BC-8CF7-4F8F-9B20-58232B8168CD}" srcOrd="4" destOrd="0" presId="urn:microsoft.com/office/officeart/2018/2/layout/IconVerticalSolidList"/>
    <dgm:cxn modelId="{26915347-4165-4F69-BD1B-A43517AAB5CC}" type="presParOf" srcId="{F8A7D8EB-0B82-4A2D-9B3F-55145DB6C7D0}" destId="{C091ADCC-D32A-4124-950D-C85EF69DC2E3}" srcOrd="5" destOrd="0" presId="urn:microsoft.com/office/officeart/2018/2/layout/IconVerticalSolidList"/>
    <dgm:cxn modelId="{8EA68AF2-05E9-4EAB-81F2-C3C96768F244}" type="presParOf" srcId="{F8A7D8EB-0B82-4A2D-9B3F-55145DB6C7D0}" destId="{843ED74E-48FF-4707-90E3-03D9B3E2C94A}" srcOrd="6" destOrd="0" presId="urn:microsoft.com/office/officeart/2018/2/layout/IconVerticalSolidList"/>
    <dgm:cxn modelId="{F9C7C4CA-4ECE-4A11-885C-E6B17B2482D6}" type="presParOf" srcId="{843ED74E-48FF-4707-90E3-03D9B3E2C94A}" destId="{9AFA7DF7-73DF-4B80-B9EF-C90592B5AFEA}" srcOrd="0" destOrd="0" presId="urn:microsoft.com/office/officeart/2018/2/layout/IconVerticalSolidList"/>
    <dgm:cxn modelId="{C3577810-8E1C-4E02-93A8-21EAF6384276}" type="presParOf" srcId="{843ED74E-48FF-4707-90E3-03D9B3E2C94A}" destId="{AA3DF2BD-95D6-4E9D-8723-9B563B8ED668}" srcOrd="1" destOrd="0" presId="urn:microsoft.com/office/officeart/2018/2/layout/IconVerticalSolidList"/>
    <dgm:cxn modelId="{E1F5B5C1-834F-4179-AA99-30EADEE104ED}" type="presParOf" srcId="{843ED74E-48FF-4707-90E3-03D9B3E2C94A}" destId="{B77340EB-3AC6-409E-97FA-04B136664226}" srcOrd="2" destOrd="0" presId="urn:microsoft.com/office/officeart/2018/2/layout/IconVerticalSolidList"/>
    <dgm:cxn modelId="{F4D1A947-4BF2-4FE8-A961-D1E00E1B1955}" type="presParOf" srcId="{843ED74E-48FF-4707-90E3-03D9B3E2C94A}" destId="{1B0D9857-CBD6-490E-B0C6-EE2C2F6C0460}" srcOrd="3" destOrd="0" presId="urn:microsoft.com/office/officeart/2018/2/layout/IconVerticalSolidList"/>
    <dgm:cxn modelId="{E84B0BEC-CD5C-45BF-9607-2B4F1CFC312C}" type="presParOf" srcId="{843ED74E-48FF-4707-90E3-03D9B3E2C94A}" destId="{8E04D4C4-67A8-4FF8-B3AF-846629BAEE2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09EA3E-967F-49FF-92C1-2B336D6511E6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631888-22FC-44CC-B170-480B73D69DEF}">
      <dgm:prSet custT="1"/>
      <dgm:spPr/>
      <dgm:t>
        <a:bodyPr/>
        <a:lstStyle/>
        <a:p>
          <a:pPr>
            <a:defRPr b="1"/>
          </a:pPr>
          <a:r>
            <a:rPr lang="en-US" sz="1800" dirty="0"/>
            <a:t>Can </a:t>
          </a:r>
          <a:r>
            <a:rPr lang="en-US" sz="1800" dirty="0">
              <a:solidFill>
                <a:schemeClr val="bg1"/>
              </a:solidFill>
            </a:rPr>
            <a:t>detect only overtly </a:t>
          </a:r>
          <a:r>
            <a:rPr lang="en-US" sz="1800" dirty="0"/>
            <a:t>ill travellers</a:t>
          </a:r>
        </a:p>
      </dgm:t>
    </dgm:pt>
    <dgm:pt modelId="{54335814-D50D-4B71-BE47-D42FFA152623}" type="parTrans" cxnId="{EC64C785-048B-4E8E-8BCA-800BB81C52A1}">
      <dgm:prSet/>
      <dgm:spPr/>
      <dgm:t>
        <a:bodyPr/>
        <a:lstStyle/>
        <a:p>
          <a:endParaRPr lang="en-US"/>
        </a:p>
      </dgm:t>
    </dgm:pt>
    <dgm:pt modelId="{567AE9D5-1ABA-468D-A422-424162A481B8}" type="sibTrans" cxnId="{EC64C785-048B-4E8E-8BCA-800BB81C52A1}">
      <dgm:prSet/>
      <dgm:spPr/>
      <dgm:t>
        <a:bodyPr/>
        <a:lstStyle/>
        <a:p>
          <a:endParaRPr lang="en-US"/>
        </a:p>
      </dgm:t>
    </dgm:pt>
    <dgm:pt modelId="{BED7740F-0738-4480-A5FC-7DEA4204072E}">
      <dgm:prSet/>
      <dgm:spPr/>
      <dgm:t>
        <a:bodyPr/>
        <a:lstStyle/>
        <a:p>
          <a:r>
            <a:rPr lang="en-US" dirty="0"/>
            <a:t>May miss infected people who are asymptomatic or have only mild symptoms</a:t>
          </a:r>
        </a:p>
      </dgm:t>
    </dgm:pt>
    <dgm:pt modelId="{7A6C03E7-B8C1-4FA1-BB9A-C60CD6B9199A}" type="parTrans" cxnId="{C96DFF8E-F6B2-4DFC-AB4C-50628DFAC5E4}">
      <dgm:prSet/>
      <dgm:spPr/>
      <dgm:t>
        <a:bodyPr/>
        <a:lstStyle/>
        <a:p>
          <a:endParaRPr lang="en-US"/>
        </a:p>
      </dgm:t>
    </dgm:pt>
    <dgm:pt modelId="{9CA10426-E06A-42B8-9314-CF2A77998CE1}" type="sibTrans" cxnId="{C96DFF8E-F6B2-4DFC-AB4C-50628DFAC5E4}">
      <dgm:prSet/>
      <dgm:spPr/>
      <dgm:t>
        <a:bodyPr/>
        <a:lstStyle/>
        <a:p>
          <a:endParaRPr lang="en-US"/>
        </a:p>
      </dgm:t>
    </dgm:pt>
    <dgm:pt modelId="{85C3D67A-7222-4AC9-A7E9-4A91C23C1AE4}">
      <dgm:prSet custT="1"/>
      <dgm:spPr/>
      <dgm:t>
        <a:bodyPr/>
        <a:lstStyle/>
        <a:p>
          <a:pPr>
            <a:defRPr b="1"/>
          </a:pPr>
          <a:r>
            <a:rPr lang="en-US" sz="1800" dirty="0"/>
            <a:t>Reliable temperature readings are affected by multiple factors</a:t>
          </a:r>
        </a:p>
      </dgm:t>
    </dgm:pt>
    <dgm:pt modelId="{F29F724C-4ABD-4184-89E1-FBCF61AD0666}" type="parTrans" cxnId="{B0C9C70E-40D8-4ABA-99EB-2A94D208C114}">
      <dgm:prSet/>
      <dgm:spPr/>
      <dgm:t>
        <a:bodyPr/>
        <a:lstStyle/>
        <a:p>
          <a:endParaRPr lang="en-US"/>
        </a:p>
      </dgm:t>
    </dgm:pt>
    <dgm:pt modelId="{35AB3C2B-9B7C-4D39-B808-2162B5A0B16D}" type="sibTrans" cxnId="{B0C9C70E-40D8-4ABA-99EB-2A94D208C114}">
      <dgm:prSet/>
      <dgm:spPr/>
      <dgm:t>
        <a:bodyPr/>
        <a:lstStyle/>
        <a:p>
          <a:endParaRPr lang="en-US"/>
        </a:p>
      </dgm:t>
    </dgm:pt>
    <dgm:pt modelId="{BE596661-6163-4D90-A8EC-9B127F580942}">
      <dgm:prSet/>
      <dgm:spPr/>
      <dgm:t>
        <a:bodyPr/>
        <a:lstStyle/>
        <a:p>
          <a:r>
            <a:rPr lang="en-US" dirty="0"/>
            <a:t>If the environment is extremely hot or cold</a:t>
          </a:r>
        </a:p>
      </dgm:t>
    </dgm:pt>
    <dgm:pt modelId="{F7AE319C-B7F7-4014-AFF4-4C2B600898BD}" type="parTrans" cxnId="{E0A45C75-7AA0-474A-A877-DE3CDCE03632}">
      <dgm:prSet/>
      <dgm:spPr/>
      <dgm:t>
        <a:bodyPr/>
        <a:lstStyle/>
        <a:p>
          <a:endParaRPr lang="en-US"/>
        </a:p>
      </dgm:t>
    </dgm:pt>
    <dgm:pt modelId="{CD03064C-E2EF-4CF9-8E00-53D3454CB5C4}" type="sibTrans" cxnId="{E0A45C75-7AA0-474A-A877-DE3CDCE03632}">
      <dgm:prSet/>
      <dgm:spPr/>
      <dgm:t>
        <a:bodyPr/>
        <a:lstStyle/>
        <a:p>
          <a:endParaRPr lang="en-US"/>
        </a:p>
      </dgm:t>
    </dgm:pt>
    <dgm:pt modelId="{405C19DB-2459-4444-AA04-A503F18493C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If the screener is using the thermometer improperly, per manufacturer standards</a:t>
          </a:r>
        </a:p>
      </dgm:t>
    </dgm:pt>
    <dgm:pt modelId="{887F1F84-A90B-45DC-BCEA-8610C0296330}" type="parTrans" cxnId="{B6E41419-528C-405D-B1EF-1A1B531D0746}">
      <dgm:prSet/>
      <dgm:spPr/>
      <dgm:t>
        <a:bodyPr/>
        <a:lstStyle/>
        <a:p>
          <a:endParaRPr lang="en-US"/>
        </a:p>
      </dgm:t>
    </dgm:pt>
    <dgm:pt modelId="{F985CCAC-7868-428C-9DCF-6C88A22CDE14}" type="sibTrans" cxnId="{B6E41419-528C-405D-B1EF-1A1B531D0746}">
      <dgm:prSet/>
      <dgm:spPr/>
      <dgm:t>
        <a:bodyPr/>
        <a:lstStyle/>
        <a:p>
          <a:endParaRPr lang="en-US"/>
        </a:p>
      </dgm:t>
    </dgm:pt>
    <dgm:pt modelId="{4AAC56DF-956A-4F51-A647-8CFA432A7B3B}">
      <dgm:prSet custT="1"/>
      <dgm:spPr/>
      <dgm:t>
        <a:bodyPr/>
        <a:lstStyle/>
        <a:p>
          <a:pPr>
            <a:defRPr b="1"/>
          </a:pPr>
          <a:r>
            <a:rPr lang="en-US" sz="1800" dirty="0"/>
            <a:t>People need to behave in a manner that may be outside their personal interest</a:t>
          </a:r>
        </a:p>
      </dgm:t>
    </dgm:pt>
    <dgm:pt modelId="{0D110743-FF9A-4B70-9419-440A3F35EC18}" type="parTrans" cxnId="{15A06605-44D1-4022-9943-B4A67DD7B1DE}">
      <dgm:prSet/>
      <dgm:spPr/>
      <dgm:t>
        <a:bodyPr/>
        <a:lstStyle/>
        <a:p>
          <a:endParaRPr lang="en-US"/>
        </a:p>
      </dgm:t>
    </dgm:pt>
    <dgm:pt modelId="{F8874D56-6069-4E2A-BA7A-A06B4E0F9E99}" type="sibTrans" cxnId="{15A06605-44D1-4022-9943-B4A67DD7B1DE}">
      <dgm:prSet/>
      <dgm:spPr/>
      <dgm:t>
        <a:bodyPr/>
        <a:lstStyle/>
        <a:p>
          <a:endParaRPr lang="en-US"/>
        </a:p>
      </dgm:t>
    </dgm:pt>
    <dgm:pt modelId="{5C3B55F8-495D-4A2C-8CE3-F023F65E8F17}">
      <dgm:prSet/>
      <dgm:spPr/>
      <dgm:t>
        <a:bodyPr/>
        <a:lstStyle/>
        <a:p>
          <a:r>
            <a:rPr lang="en-US" dirty="0"/>
            <a:t>Travellers may not reveal their illness, may take medicine to mask it, or may not disclose exposure history</a:t>
          </a:r>
        </a:p>
      </dgm:t>
    </dgm:pt>
    <dgm:pt modelId="{32B9865A-11DF-4331-BF42-4AACD1D22D04}" type="parTrans" cxnId="{867D2ABE-2F3C-4988-9A1A-86723DFD1095}">
      <dgm:prSet/>
      <dgm:spPr/>
      <dgm:t>
        <a:bodyPr/>
        <a:lstStyle/>
        <a:p>
          <a:endParaRPr lang="en-US"/>
        </a:p>
      </dgm:t>
    </dgm:pt>
    <dgm:pt modelId="{47B179C9-52A8-488D-A471-07BAC558E4D6}" type="sibTrans" cxnId="{867D2ABE-2F3C-4988-9A1A-86723DFD1095}">
      <dgm:prSet/>
      <dgm:spPr/>
      <dgm:t>
        <a:bodyPr/>
        <a:lstStyle/>
        <a:p>
          <a:endParaRPr lang="en-US"/>
        </a:p>
      </dgm:t>
    </dgm:pt>
    <dgm:pt modelId="{6FF45A99-6620-43A4-A510-25D8E252B1E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Will miss people who are currently incubating infection and do not have symptoms (2-14 days incubation period)</a:t>
          </a:r>
        </a:p>
      </dgm:t>
    </dgm:pt>
    <dgm:pt modelId="{05D6130D-EF7E-49A5-B4E6-D2C8454D12AC}" type="parTrans" cxnId="{2FF4E0F1-C808-47A4-93F6-69FE1F1961C4}">
      <dgm:prSet/>
      <dgm:spPr/>
      <dgm:t>
        <a:bodyPr/>
        <a:lstStyle/>
        <a:p>
          <a:endParaRPr lang="en-US"/>
        </a:p>
      </dgm:t>
    </dgm:pt>
    <dgm:pt modelId="{CBF07C77-6B33-41A7-A190-129242CBC975}" type="sibTrans" cxnId="{2FF4E0F1-C808-47A4-93F6-69FE1F1961C4}">
      <dgm:prSet/>
      <dgm:spPr/>
      <dgm:t>
        <a:bodyPr/>
        <a:lstStyle/>
        <a:p>
          <a:endParaRPr lang="en-US"/>
        </a:p>
      </dgm:t>
    </dgm:pt>
    <dgm:pt modelId="{B082AD06-7CD9-465F-9C61-58DD7DB4163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If the traveller has taken fever-reducing medication (e.g., paracetamol, ibuprofen)</a:t>
          </a:r>
        </a:p>
      </dgm:t>
    </dgm:pt>
    <dgm:pt modelId="{8B46D42D-C33E-4C57-9A41-5FC25C8D3E81}" type="parTrans" cxnId="{8A394A9A-29BF-46E3-8307-BCCB3746DFD8}">
      <dgm:prSet/>
      <dgm:spPr/>
      <dgm:t>
        <a:bodyPr/>
        <a:lstStyle/>
        <a:p>
          <a:endParaRPr lang="en-US"/>
        </a:p>
      </dgm:t>
    </dgm:pt>
    <dgm:pt modelId="{E3EA894F-A4BB-4EE4-A700-55E0A90CCA37}" type="sibTrans" cxnId="{8A394A9A-29BF-46E3-8307-BCCB3746DFD8}">
      <dgm:prSet/>
      <dgm:spPr/>
      <dgm:t>
        <a:bodyPr/>
        <a:lstStyle/>
        <a:p>
          <a:endParaRPr lang="en-US"/>
        </a:p>
      </dgm:t>
    </dgm:pt>
    <dgm:pt modelId="{18BC921A-1288-4776-97AF-96BCFED4BFDB}">
      <dgm:prSet/>
      <dgm:spPr/>
      <dgm:t>
        <a:bodyPr/>
        <a:lstStyle/>
        <a:p>
          <a:r>
            <a:rPr lang="en-US" dirty="0"/>
            <a:t>If the thermometer has not been properly calibrated</a:t>
          </a:r>
        </a:p>
      </dgm:t>
    </dgm:pt>
    <dgm:pt modelId="{C415F726-E456-41B9-BB01-42EDFC39BE51}" type="parTrans" cxnId="{F553F6A2-263C-43B2-938E-DBF3D37B0C56}">
      <dgm:prSet/>
      <dgm:spPr/>
      <dgm:t>
        <a:bodyPr/>
        <a:lstStyle/>
        <a:p>
          <a:endParaRPr lang="en-US"/>
        </a:p>
      </dgm:t>
    </dgm:pt>
    <dgm:pt modelId="{DF4361DC-6CC5-4092-B9CA-472BD119709A}" type="sibTrans" cxnId="{F553F6A2-263C-43B2-938E-DBF3D37B0C56}">
      <dgm:prSet/>
      <dgm:spPr/>
      <dgm:t>
        <a:bodyPr/>
        <a:lstStyle/>
        <a:p>
          <a:endParaRPr lang="en-US"/>
        </a:p>
      </dgm:t>
    </dgm:pt>
    <dgm:pt modelId="{EB0B8699-C901-41E2-BFD2-92CD2F7A48AD}" type="pres">
      <dgm:prSet presAssocID="{6A09EA3E-967F-49FF-92C1-2B336D6511E6}" presName="linear" presStyleCnt="0">
        <dgm:presLayoutVars>
          <dgm:dir/>
          <dgm:animLvl val="lvl"/>
          <dgm:resizeHandles val="exact"/>
        </dgm:presLayoutVars>
      </dgm:prSet>
      <dgm:spPr/>
    </dgm:pt>
    <dgm:pt modelId="{1326D184-4144-4F69-A0C8-4E50B4C36D2F}" type="pres">
      <dgm:prSet presAssocID="{B6631888-22FC-44CC-B170-480B73D69DEF}" presName="parentLin" presStyleCnt="0"/>
      <dgm:spPr/>
    </dgm:pt>
    <dgm:pt modelId="{3E408AE5-E49A-4C60-9F1B-F00DA16A7ACB}" type="pres">
      <dgm:prSet presAssocID="{B6631888-22FC-44CC-B170-480B73D69DEF}" presName="parentLeftMargin" presStyleLbl="node1" presStyleIdx="0" presStyleCnt="3"/>
      <dgm:spPr/>
    </dgm:pt>
    <dgm:pt modelId="{F18FB72B-C7AF-4A6E-B61D-B1FC69383C1D}" type="pres">
      <dgm:prSet presAssocID="{B6631888-22FC-44CC-B170-480B73D69D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FADF43B-8802-4F09-987C-E5ADF6910259}" type="pres">
      <dgm:prSet presAssocID="{B6631888-22FC-44CC-B170-480B73D69DEF}" presName="negativeSpace" presStyleCnt="0"/>
      <dgm:spPr/>
    </dgm:pt>
    <dgm:pt modelId="{C122F537-1E7B-4D15-98E6-DAF08D02D6AB}" type="pres">
      <dgm:prSet presAssocID="{B6631888-22FC-44CC-B170-480B73D69DEF}" presName="childText" presStyleLbl="conFgAcc1" presStyleIdx="0" presStyleCnt="3" custLinFactNeighborX="-10258" custLinFactNeighborY="31316">
        <dgm:presLayoutVars>
          <dgm:bulletEnabled val="1"/>
        </dgm:presLayoutVars>
      </dgm:prSet>
      <dgm:spPr/>
    </dgm:pt>
    <dgm:pt modelId="{87597052-F0CE-4D4E-8312-CAD5FF207173}" type="pres">
      <dgm:prSet presAssocID="{567AE9D5-1ABA-468D-A422-424162A481B8}" presName="spaceBetweenRectangles" presStyleCnt="0"/>
      <dgm:spPr/>
    </dgm:pt>
    <dgm:pt modelId="{755218FD-CF43-4449-9F8D-8BC339E2D574}" type="pres">
      <dgm:prSet presAssocID="{85C3D67A-7222-4AC9-A7E9-4A91C23C1AE4}" presName="parentLin" presStyleCnt="0"/>
      <dgm:spPr/>
    </dgm:pt>
    <dgm:pt modelId="{23F093E9-0D43-4B68-9823-EE2B344C372E}" type="pres">
      <dgm:prSet presAssocID="{85C3D67A-7222-4AC9-A7E9-4A91C23C1AE4}" presName="parentLeftMargin" presStyleLbl="node1" presStyleIdx="0" presStyleCnt="3"/>
      <dgm:spPr/>
    </dgm:pt>
    <dgm:pt modelId="{78F2CF7E-5358-4AC1-A5AE-C8E3A45A265B}" type="pres">
      <dgm:prSet presAssocID="{85C3D67A-7222-4AC9-A7E9-4A91C23C1AE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E819BC1-D461-4923-B5A1-2ADEFD150463}" type="pres">
      <dgm:prSet presAssocID="{85C3D67A-7222-4AC9-A7E9-4A91C23C1AE4}" presName="negativeSpace" presStyleCnt="0"/>
      <dgm:spPr/>
    </dgm:pt>
    <dgm:pt modelId="{6742A2A1-EE6B-406D-B542-3D5AB4B43B7B}" type="pres">
      <dgm:prSet presAssocID="{85C3D67A-7222-4AC9-A7E9-4A91C23C1AE4}" presName="childText" presStyleLbl="conFgAcc1" presStyleIdx="1" presStyleCnt="3">
        <dgm:presLayoutVars>
          <dgm:bulletEnabled val="1"/>
        </dgm:presLayoutVars>
      </dgm:prSet>
      <dgm:spPr/>
    </dgm:pt>
    <dgm:pt modelId="{D3108F2D-19DE-42DB-9687-4BA8F95E7E1A}" type="pres">
      <dgm:prSet presAssocID="{35AB3C2B-9B7C-4D39-B808-2162B5A0B16D}" presName="spaceBetweenRectangles" presStyleCnt="0"/>
      <dgm:spPr/>
    </dgm:pt>
    <dgm:pt modelId="{E716E540-E0D3-4D12-81EF-4187FE2E24A4}" type="pres">
      <dgm:prSet presAssocID="{4AAC56DF-956A-4F51-A647-8CFA432A7B3B}" presName="parentLin" presStyleCnt="0"/>
      <dgm:spPr/>
    </dgm:pt>
    <dgm:pt modelId="{0F1B061F-F95F-48C4-836C-980C73671526}" type="pres">
      <dgm:prSet presAssocID="{4AAC56DF-956A-4F51-A647-8CFA432A7B3B}" presName="parentLeftMargin" presStyleLbl="node1" presStyleIdx="1" presStyleCnt="3"/>
      <dgm:spPr/>
    </dgm:pt>
    <dgm:pt modelId="{B1C3FA22-013A-440E-B261-296DD165685D}" type="pres">
      <dgm:prSet presAssocID="{4AAC56DF-956A-4F51-A647-8CFA432A7B3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D221441-46AD-4064-B3A6-53329269AFC5}" type="pres">
      <dgm:prSet presAssocID="{4AAC56DF-956A-4F51-A647-8CFA432A7B3B}" presName="negativeSpace" presStyleCnt="0"/>
      <dgm:spPr/>
    </dgm:pt>
    <dgm:pt modelId="{4CA66015-C334-4EB7-B520-E87D94F2A183}" type="pres">
      <dgm:prSet presAssocID="{4AAC56DF-956A-4F51-A647-8CFA432A7B3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5A06605-44D1-4022-9943-B4A67DD7B1DE}" srcId="{6A09EA3E-967F-49FF-92C1-2B336D6511E6}" destId="{4AAC56DF-956A-4F51-A647-8CFA432A7B3B}" srcOrd="2" destOrd="0" parTransId="{0D110743-FF9A-4B70-9419-440A3F35EC18}" sibTransId="{F8874D56-6069-4E2A-BA7A-A06B4E0F9E99}"/>
    <dgm:cxn modelId="{B0C9C70E-40D8-4ABA-99EB-2A94D208C114}" srcId="{6A09EA3E-967F-49FF-92C1-2B336D6511E6}" destId="{85C3D67A-7222-4AC9-A7E9-4A91C23C1AE4}" srcOrd="1" destOrd="0" parTransId="{F29F724C-4ABD-4184-89E1-FBCF61AD0666}" sibTransId="{35AB3C2B-9B7C-4D39-B808-2162B5A0B16D}"/>
    <dgm:cxn modelId="{B6E41419-528C-405D-B1EF-1A1B531D0746}" srcId="{85C3D67A-7222-4AC9-A7E9-4A91C23C1AE4}" destId="{405C19DB-2459-4444-AA04-A503F18493CB}" srcOrd="2" destOrd="0" parTransId="{887F1F84-A90B-45DC-BCEA-8610C0296330}" sibTransId="{F985CCAC-7868-428C-9DCF-6C88A22CDE14}"/>
    <dgm:cxn modelId="{D9FBD61C-CC5F-4EE2-A529-C953482D678C}" type="presOf" srcId="{B6631888-22FC-44CC-B170-480B73D69DEF}" destId="{3E408AE5-E49A-4C60-9F1B-F00DA16A7ACB}" srcOrd="0" destOrd="0" presId="urn:microsoft.com/office/officeart/2005/8/layout/list1"/>
    <dgm:cxn modelId="{1521FD21-6460-45A9-8301-BE66E04CA715}" type="presOf" srcId="{85C3D67A-7222-4AC9-A7E9-4A91C23C1AE4}" destId="{78F2CF7E-5358-4AC1-A5AE-C8E3A45A265B}" srcOrd="1" destOrd="0" presId="urn:microsoft.com/office/officeart/2005/8/layout/list1"/>
    <dgm:cxn modelId="{4D1A9333-510A-4C34-A0CD-F7B851BB98BE}" type="presOf" srcId="{5C3B55F8-495D-4A2C-8CE3-F023F65E8F17}" destId="{4CA66015-C334-4EB7-B520-E87D94F2A183}" srcOrd="0" destOrd="0" presId="urn:microsoft.com/office/officeart/2005/8/layout/list1"/>
    <dgm:cxn modelId="{76EC4F3E-275E-415E-AA3E-B609E05CFA49}" type="presOf" srcId="{6FF45A99-6620-43A4-A510-25D8E252B1EF}" destId="{C122F537-1E7B-4D15-98E6-DAF08D02D6AB}" srcOrd="0" destOrd="1" presId="urn:microsoft.com/office/officeart/2005/8/layout/list1"/>
    <dgm:cxn modelId="{03DFDD5D-76A7-42DA-B66F-9ECDBBC8686F}" type="presOf" srcId="{85C3D67A-7222-4AC9-A7E9-4A91C23C1AE4}" destId="{23F093E9-0D43-4B68-9823-EE2B344C372E}" srcOrd="0" destOrd="0" presId="urn:microsoft.com/office/officeart/2005/8/layout/list1"/>
    <dgm:cxn modelId="{15AF425F-09E8-4C4B-BEF9-B4094E07EB02}" type="presOf" srcId="{B082AD06-7CD9-465F-9C61-58DD7DB41637}" destId="{6742A2A1-EE6B-406D-B542-3D5AB4B43B7B}" srcOrd="0" destOrd="3" presId="urn:microsoft.com/office/officeart/2005/8/layout/list1"/>
    <dgm:cxn modelId="{927D6560-DCE8-4E7C-A99C-4E3AB1397D1D}" type="presOf" srcId="{6A09EA3E-967F-49FF-92C1-2B336D6511E6}" destId="{EB0B8699-C901-41E2-BFD2-92CD2F7A48AD}" srcOrd="0" destOrd="0" presId="urn:microsoft.com/office/officeart/2005/8/layout/list1"/>
    <dgm:cxn modelId="{07222E49-03C6-44DE-8214-1298F8F8E497}" type="presOf" srcId="{BE596661-6163-4D90-A8EC-9B127F580942}" destId="{6742A2A1-EE6B-406D-B542-3D5AB4B43B7B}" srcOrd="0" destOrd="0" presId="urn:microsoft.com/office/officeart/2005/8/layout/list1"/>
    <dgm:cxn modelId="{89BDB46D-0E56-414B-852B-2C7F018F88CC}" type="presOf" srcId="{4AAC56DF-956A-4F51-A647-8CFA432A7B3B}" destId="{0F1B061F-F95F-48C4-836C-980C73671526}" srcOrd="0" destOrd="0" presId="urn:microsoft.com/office/officeart/2005/8/layout/list1"/>
    <dgm:cxn modelId="{E0A45C75-7AA0-474A-A877-DE3CDCE03632}" srcId="{85C3D67A-7222-4AC9-A7E9-4A91C23C1AE4}" destId="{BE596661-6163-4D90-A8EC-9B127F580942}" srcOrd="0" destOrd="0" parTransId="{F7AE319C-B7F7-4014-AFF4-4C2B600898BD}" sibTransId="{CD03064C-E2EF-4CF9-8E00-53D3454CB5C4}"/>
    <dgm:cxn modelId="{EC64C785-048B-4E8E-8BCA-800BB81C52A1}" srcId="{6A09EA3E-967F-49FF-92C1-2B336D6511E6}" destId="{B6631888-22FC-44CC-B170-480B73D69DEF}" srcOrd="0" destOrd="0" parTransId="{54335814-D50D-4B71-BE47-D42FFA152623}" sibTransId="{567AE9D5-1ABA-468D-A422-424162A481B8}"/>
    <dgm:cxn modelId="{C96DFF8E-F6B2-4DFC-AB4C-50628DFAC5E4}" srcId="{B6631888-22FC-44CC-B170-480B73D69DEF}" destId="{BED7740F-0738-4480-A5FC-7DEA4204072E}" srcOrd="0" destOrd="0" parTransId="{7A6C03E7-B8C1-4FA1-BB9A-C60CD6B9199A}" sibTransId="{9CA10426-E06A-42B8-9314-CF2A77998CE1}"/>
    <dgm:cxn modelId="{2AE6428F-DEB3-4C54-8796-ED5A8B470526}" type="presOf" srcId="{BED7740F-0738-4480-A5FC-7DEA4204072E}" destId="{C122F537-1E7B-4D15-98E6-DAF08D02D6AB}" srcOrd="0" destOrd="0" presId="urn:microsoft.com/office/officeart/2005/8/layout/list1"/>
    <dgm:cxn modelId="{8A394A9A-29BF-46E3-8307-BCCB3746DFD8}" srcId="{85C3D67A-7222-4AC9-A7E9-4A91C23C1AE4}" destId="{B082AD06-7CD9-465F-9C61-58DD7DB41637}" srcOrd="3" destOrd="0" parTransId="{8B46D42D-C33E-4C57-9A41-5FC25C8D3E81}" sibTransId="{E3EA894F-A4BB-4EE4-A700-55E0A90CCA37}"/>
    <dgm:cxn modelId="{F553F6A2-263C-43B2-938E-DBF3D37B0C56}" srcId="{85C3D67A-7222-4AC9-A7E9-4A91C23C1AE4}" destId="{18BC921A-1288-4776-97AF-96BCFED4BFDB}" srcOrd="1" destOrd="0" parTransId="{C415F726-E456-41B9-BB01-42EDFC39BE51}" sibTransId="{DF4361DC-6CC5-4092-B9CA-472BD119709A}"/>
    <dgm:cxn modelId="{4C2382A5-927C-4D56-9BCF-C8C2B87D6F0A}" type="presOf" srcId="{18BC921A-1288-4776-97AF-96BCFED4BFDB}" destId="{6742A2A1-EE6B-406D-B542-3D5AB4B43B7B}" srcOrd="0" destOrd="1" presId="urn:microsoft.com/office/officeart/2005/8/layout/list1"/>
    <dgm:cxn modelId="{867D2ABE-2F3C-4988-9A1A-86723DFD1095}" srcId="{4AAC56DF-956A-4F51-A647-8CFA432A7B3B}" destId="{5C3B55F8-495D-4A2C-8CE3-F023F65E8F17}" srcOrd="0" destOrd="0" parTransId="{32B9865A-11DF-4331-BF42-4AACD1D22D04}" sibTransId="{47B179C9-52A8-488D-A471-07BAC558E4D6}"/>
    <dgm:cxn modelId="{09AEEBC2-C85F-44D8-88F3-2D1216C57C49}" type="presOf" srcId="{B6631888-22FC-44CC-B170-480B73D69DEF}" destId="{F18FB72B-C7AF-4A6E-B61D-B1FC69383C1D}" srcOrd="1" destOrd="0" presId="urn:microsoft.com/office/officeart/2005/8/layout/list1"/>
    <dgm:cxn modelId="{E3FD4CC8-8D8F-4047-9CBF-635A002D6F94}" type="presOf" srcId="{405C19DB-2459-4444-AA04-A503F18493CB}" destId="{6742A2A1-EE6B-406D-B542-3D5AB4B43B7B}" srcOrd="0" destOrd="2" presId="urn:microsoft.com/office/officeart/2005/8/layout/list1"/>
    <dgm:cxn modelId="{3B669EDC-4843-479C-82F2-37238FD0D419}" type="presOf" srcId="{4AAC56DF-956A-4F51-A647-8CFA432A7B3B}" destId="{B1C3FA22-013A-440E-B261-296DD165685D}" srcOrd="1" destOrd="0" presId="urn:microsoft.com/office/officeart/2005/8/layout/list1"/>
    <dgm:cxn modelId="{2FF4E0F1-C808-47A4-93F6-69FE1F1961C4}" srcId="{B6631888-22FC-44CC-B170-480B73D69DEF}" destId="{6FF45A99-6620-43A4-A510-25D8E252B1EF}" srcOrd="1" destOrd="0" parTransId="{05D6130D-EF7E-49A5-B4E6-D2C8454D12AC}" sibTransId="{CBF07C77-6B33-41A7-A190-129242CBC975}"/>
    <dgm:cxn modelId="{7E6DA550-4EE1-4AD7-B021-5A6E7830FAB8}" type="presParOf" srcId="{EB0B8699-C901-41E2-BFD2-92CD2F7A48AD}" destId="{1326D184-4144-4F69-A0C8-4E50B4C36D2F}" srcOrd="0" destOrd="0" presId="urn:microsoft.com/office/officeart/2005/8/layout/list1"/>
    <dgm:cxn modelId="{D3D101BB-40B3-4525-AD23-D26ECEAC7384}" type="presParOf" srcId="{1326D184-4144-4F69-A0C8-4E50B4C36D2F}" destId="{3E408AE5-E49A-4C60-9F1B-F00DA16A7ACB}" srcOrd="0" destOrd="0" presId="urn:microsoft.com/office/officeart/2005/8/layout/list1"/>
    <dgm:cxn modelId="{8B18AA0A-9DE1-438B-BE93-68A22F88C4CD}" type="presParOf" srcId="{1326D184-4144-4F69-A0C8-4E50B4C36D2F}" destId="{F18FB72B-C7AF-4A6E-B61D-B1FC69383C1D}" srcOrd="1" destOrd="0" presId="urn:microsoft.com/office/officeart/2005/8/layout/list1"/>
    <dgm:cxn modelId="{FAC8E680-87C8-4C6B-9B7F-75B9D77B63CE}" type="presParOf" srcId="{EB0B8699-C901-41E2-BFD2-92CD2F7A48AD}" destId="{8FADF43B-8802-4F09-987C-E5ADF6910259}" srcOrd="1" destOrd="0" presId="urn:microsoft.com/office/officeart/2005/8/layout/list1"/>
    <dgm:cxn modelId="{993267E6-978E-4B24-AAF2-07ADA06EDD5C}" type="presParOf" srcId="{EB0B8699-C901-41E2-BFD2-92CD2F7A48AD}" destId="{C122F537-1E7B-4D15-98E6-DAF08D02D6AB}" srcOrd="2" destOrd="0" presId="urn:microsoft.com/office/officeart/2005/8/layout/list1"/>
    <dgm:cxn modelId="{04ADA398-ECA4-44A2-B1A4-7E8369550E50}" type="presParOf" srcId="{EB0B8699-C901-41E2-BFD2-92CD2F7A48AD}" destId="{87597052-F0CE-4D4E-8312-CAD5FF207173}" srcOrd="3" destOrd="0" presId="urn:microsoft.com/office/officeart/2005/8/layout/list1"/>
    <dgm:cxn modelId="{C8FF1503-934C-40BB-8118-0C91DBD0AF51}" type="presParOf" srcId="{EB0B8699-C901-41E2-BFD2-92CD2F7A48AD}" destId="{755218FD-CF43-4449-9F8D-8BC339E2D574}" srcOrd="4" destOrd="0" presId="urn:microsoft.com/office/officeart/2005/8/layout/list1"/>
    <dgm:cxn modelId="{E1ED12EE-966D-4A5F-8039-9D74B23E2812}" type="presParOf" srcId="{755218FD-CF43-4449-9F8D-8BC339E2D574}" destId="{23F093E9-0D43-4B68-9823-EE2B344C372E}" srcOrd="0" destOrd="0" presId="urn:microsoft.com/office/officeart/2005/8/layout/list1"/>
    <dgm:cxn modelId="{D4F20A75-9EB4-4807-96D8-30EC4E4A3477}" type="presParOf" srcId="{755218FD-CF43-4449-9F8D-8BC339E2D574}" destId="{78F2CF7E-5358-4AC1-A5AE-C8E3A45A265B}" srcOrd="1" destOrd="0" presId="urn:microsoft.com/office/officeart/2005/8/layout/list1"/>
    <dgm:cxn modelId="{7040CD52-F0DD-4F9B-BC34-E82FAEA31287}" type="presParOf" srcId="{EB0B8699-C901-41E2-BFD2-92CD2F7A48AD}" destId="{8E819BC1-D461-4923-B5A1-2ADEFD150463}" srcOrd="5" destOrd="0" presId="urn:microsoft.com/office/officeart/2005/8/layout/list1"/>
    <dgm:cxn modelId="{CEA04D6A-B54B-4EEE-A3C2-225C1851738C}" type="presParOf" srcId="{EB0B8699-C901-41E2-BFD2-92CD2F7A48AD}" destId="{6742A2A1-EE6B-406D-B542-3D5AB4B43B7B}" srcOrd="6" destOrd="0" presId="urn:microsoft.com/office/officeart/2005/8/layout/list1"/>
    <dgm:cxn modelId="{AEB4847A-6E1F-4411-BA7E-C824007C7A58}" type="presParOf" srcId="{EB0B8699-C901-41E2-BFD2-92CD2F7A48AD}" destId="{D3108F2D-19DE-42DB-9687-4BA8F95E7E1A}" srcOrd="7" destOrd="0" presId="urn:microsoft.com/office/officeart/2005/8/layout/list1"/>
    <dgm:cxn modelId="{31A4FB2A-5CF2-4913-9589-6F9CFA71B3C0}" type="presParOf" srcId="{EB0B8699-C901-41E2-BFD2-92CD2F7A48AD}" destId="{E716E540-E0D3-4D12-81EF-4187FE2E24A4}" srcOrd="8" destOrd="0" presId="urn:microsoft.com/office/officeart/2005/8/layout/list1"/>
    <dgm:cxn modelId="{55C9E88D-E503-4339-AEC6-EAC5EF23E941}" type="presParOf" srcId="{E716E540-E0D3-4D12-81EF-4187FE2E24A4}" destId="{0F1B061F-F95F-48C4-836C-980C73671526}" srcOrd="0" destOrd="0" presId="urn:microsoft.com/office/officeart/2005/8/layout/list1"/>
    <dgm:cxn modelId="{6F6D3642-3CA6-4D10-B586-42965BC56E62}" type="presParOf" srcId="{E716E540-E0D3-4D12-81EF-4187FE2E24A4}" destId="{B1C3FA22-013A-440E-B261-296DD165685D}" srcOrd="1" destOrd="0" presId="urn:microsoft.com/office/officeart/2005/8/layout/list1"/>
    <dgm:cxn modelId="{6D81DD82-6629-401A-A539-D28D08D73255}" type="presParOf" srcId="{EB0B8699-C901-41E2-BFD2-92CD2F7A48AD}" destId="{ED221441-46AD-4064-B3A6-53329269AFC5}" srcOrd="9" destOrd="0" presId="urn:microsoft.com/office/officeart/2005/8/layout/list1"/>
    <dgm:cxn modelId="{5E4ED24B-AE74-4391-9AE5-1EE6EB32F3AE}" type="presParOf" srcId="{EB0B8699-C901-41E2-BFD2-92CD2F7A48AD}" destId="{4CA66015-C334-4EB7-B520-E87D94F2A18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451542-834B-47D7-8C58-FD78CFBDBAB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F077BD4-C393-46D7-89A6-7B23A7D5522A}">
      <dgm:prSet/>
      <dgm:spPr/>
      <dgm:t>
        <a:bodyPr/>
        <a:lstStyle/>
        <a:p>
          <a:r>
            <a:rPr lang="en-US" dirty="0"/>
            <a:t>Large-scale screening may not be the most effective way to prevent the spread of COVID-19</a:t>
          </a:r>
        </a:p>
      </dgm:t>
    </dgm:pt>
    <dgm:pt modelId="{FA7B13BF-95E6-45BC-B60E-D737B227FF89}" type="parTrans" cxnId="{AB065F68-2EF4-496A-8F3B-1D2492CB38B5}">
      <dgm:prSet/>
      <dgm:spPr/>
      <dgm:t>
        <a:bodyPr/>
        <a:lstStyle/>
        <a:p>
          <a:endParaRPr lang="en-US"/>
        </a:p>
      </dgm:t>
    </dgm:pt>
    <dgm:pt modelId="{3C2B09AE-375D-4F69-B6BF-53A2A20A44EF}" type="sibTrans" cxnId="{AB065F68-2EF4-496A-8F3B-1D2492CB38B5}">
      <dgm:prSet/>
      <dgm:spPr/>
      <dgm:t>
        <a:bodyPr/>
        <a:lstStyle/>
        <a:p>
          <a:endParaRPr lang="en-US"/>
        </a:p>
      </dgm:t>
    </dgm:pt>
    <dgm:pt modelId="{FE55F023-FF5E-4AB8-AE28-16E854C82C56}">
      <dgm:prSet/>
      <dgm:spPr/>
      <dgm:t>
        <a:bodyPr/>
        <a:lstStyle/>
        <a:p>
          <a:r>
            <a:rPr lang="en-US" dirty="0"/>
            <a:t>Screening is only one tool for responding to COVID-19; other tools include traditional epidemiology and community mitigation</a:t>
          </a:r>
        </a:p>
      </dgm:t>
    </dgm:pt>
    <dgm:pt modelId="{CE91DE9D-EA95-4732-A3B4-519017599C81}" type="parTrans" cxnId="{DCFA3BFD-491F-4094-B71A-024C716D9E78}">
      <dgm:prSet/>
      <dgm:spPr/>
      <dgm:t>
        <a:bodyPr/>
        <a:lstStyle/>
        <a:p>
          <a:endParaRPr lang="en-US"/>
        </a:p>
      </dgm:t>
    </dgm:pt>
    <dgm:pt modelId="{AB73B2F9-BC5B-4114-A55A-76AC440B501D}" type="sibTrans" cxnId="{DCFA3BFD-491F-4094-B71A-024C716D9E78}">
      <dgm:prSet/>
      <dgm:spPr/>
      <dgm:t>
        <a:bodyPr/>
        <a:lstStyle/>
        <a:p>
          <a:endParaRPr lang="en-US"/>
        </a:p>
      </dgm:t>
    </dgm:pt>
    <dgm:pt modelId="{35E7C8C1-9066-4075-8F25-AB1403321397}">
      <dgm:prSet/>
      <dgm:spPr/>
      <dgm:t>
        <a:bodyPr/>
        <a:lstStyle/>
        <a:p>
          <a:r>
            <a:rPr lang="en-US" dirty="0"/>
            <a:t>Asymptomatic transmission can occur; travellers may not have any signs of COVID-19 but can still be spreading the virus</a:t>
          </a:r>
        </a:p>
      </dgm:t>
    </dgm:pt>
    <dgm:pt modelId="{723A5F81-2F54-4A9A-B809-647AE5E0AEE1}" type="parTrans" cxnId="{ACECC4B1-5677-4885-86D8-1E37AE33257F}">
      <dgm:prSet/>
      <dgm:spPr/>
      <dgm:t>
        <a:bodyPr/>
        <a:lstStyle/>
        <a:p>
          <a:endParaRPr lang="en-US"/>
        </a:p>
      </dgm:t>
    </dgm:pt>
    <dgm:pt modelId="{DD7CF5A2-754C-4528-887C-6C8FAA83DF50}" type="sibTrans" cxnId="{ACECC4B1-5677-4885-86D8-1E37AE33257F}">
      <dgm:prSet/>
      <dgm:spPr/>
      <dgm:t>
        <a:bodyPr/>
        <a:lstStyle/>
        <a:p>
          <a:endParaRPr lang="en-US"/>
        </a:p>
      </dgm:t>
    </dgm:pt>
    <dgm:pt modelId="{D084B452-B1F8-4FE1-AD8E-372CD7A3C514}">
      <dgm:prSet/>
      <dgm:spPr/>
      <dgm:t>
        <a:bodyPr/>
        <a:lstStyle/>
        <a:p>
          <a:r>
            <a:rPr lang="en-US" dirty="0"/>
            <a:t>COVID-19 is widespread globally and travellers are likely to be coming from an affected area, have come in contact with someone from an affected area, or have passed through an affected area</a:t>
          </a:r>
        </a:p>
      </dgm:t>
    </dgm:pt>
    <dgm:pt modelId="{FF025432-5C41-44A7-9ADD-060288631E93}" type="parTrans" cxnId="{77EA1FA4-BC64-483F-ABC0-FBD9D560D71B}">
      <dgm:prSet/>
      <dgm:spPr/>
      <dgm:t>
        <a:bodyPr/>
        <a:lstStyle/>
        <a:p>
          <a:endParaRPr lang="en-US"/>
        </a:p>
      </dgm:t>
    </dgm:pt>
    <dgm:pt modelId="{C81C9AB2-E62A-4D5A-8F8A-2828DF188AFD}" type="sibTrans" cxnId="{77EA1FA4-BC64-483F-ABC0-FBD9D560D71B}">
      <dgm:prSet/>
      <dgm:spPr/>
      <dgm:t>
        <a:bodyPr/>
        <a:lstStyle/>
        <a:p>
          <a:endParaRPr lang="en-US"/>
        </a:p>
      </dgm:t>
    </dgm:pt>
    <dgm:pt modelId="{3DCB8BC5-B1E1-4AB4-A8DF-C8B609BB5C01}">
      <dgm:prSet/>
      <dgm:spPr/>
      <dgm:t>
        <a:bodyPr/>
        <a:lstStyle/>
        <a:p>
          <a:r>
            <a:rPr lang="en-US" dirty="0"/>
            <a:t>Worldwide travel restrictions have greatly limited the number of people travelling and the places they can travel to and from</a:t>
          </a:r>
        </a:p>
      </dgm:t>
    </dgm:pt>
    <dgm:pt modelId="{EF30323B-0A41-4A1B-9DB3-660A75A7441B}" type="parTrans" cxnId="{0D89E116-8CF5-41C4-9EB7-1FEC96F89348}">
      <dgm:prSet/>
      <dgm:spPr/>
      <dgm:t>
        <a:bodyPr/>
        <a:lstStyle/>
        <a:p>
          <a:endParaRPr lang="en-US"/>
        </a:p>
      </dgm:t>
    </dgm:pt>
    <dgm:pt modelId="{30B713DF-2E51-4A28-8EAE-C45B6E5D4BE3}" type="sibTrans" cxnId="{0D89E116-8CF5-41C4-9EB7-1FEC96F89348}">
      <dgm:prSet/>
      <dgm:spPr/>
      <dgm:t>
        <a:bodyPr/>
        <a:lstStyle/>
        <a:p>
          <a:endParaRPr lang="en-US"/>
        </a:p>
      </dgm:t>
    </dgm:pt>
    <dgm:pt modelId="{C22965FE-11A5-4AF3-8E6C-B0BCB2C763CD}" type="pres">
      <dgm:prSet presAssocID="{D1451542-834B-47D7-8C58-FD78CFBDBAB9}" presName="linear" presStyleCnt="0">
        <dgm:presLayoutVars>
          <dgm:animLvl val="lvl"/>
          <dgm:resizeHandles val="exact"/>
        </dgm:presLayoutVars>
      </dgm:prSet>
      <dgm:spPr/>
    </dgm:pt>
    <dgm:pt modelId="{631D31CB-E330-4C80-934D-E28C36BDF557}" type="pres">
      <dgm:prSet presAssocID="{FF077BD4-C393-46D7-89A6-7B23A7D5522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E20060C-E1E6-4CFC-8EB9-CBECBA67F0F1}" type="pres">
      <dgm:prSet presAssocID="{3C2B09AE-375D-4F69-B6BF-53A2A20A44EF}" presName="spacer" presStyleCnt="0"/>
      <dgm:spPr/>
    </dgm:pt>
    <dgm:pt modelId="{3D9CC871-A30D-4BE2-9F79-BAC9D1F1FBEA}" type="pres">
      <dgm:prSet presAssocID="{FE55F023-FF5E-4AB8-AE28-16E854C82C5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3F12E67-06C1-45DB-8326-C67DCC5F9E5A}" type="pres">
      <dgm:prSet presAssocID="{AB73B2F9-BC5B-4114-A55A-76AC440B501D}" presName="spacer" presStyleCnt="0"/>
      <dgm:spPr/>
    </dgm:pt>
    <dgm:pt modelId="{65ED7F7F-0A19-48EB-9488-2673D57C9896}" type="pres">
      <dgm:prSet presAssocID="{35E7C8C1-9066-4075-8F25-AB140332139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E8E8762-6D87-45CF-8EB7-D6099C8DF293}" type="pres">
      <dgm:prSet presAssocID="{DD7CF5A2-754C-4528-887C-6C8FAA83DF50}" presName="spacer" presStyleCnt="0"/>
      <dgm:spPr/>
    </dgm:pt>
    <dgm:pt modelId="{CDC313B6-5E1D-4782-8CF3-5B0EB721E265}" type="pres">
      <dgm:prSet presAssocID="{D084B452-B1F8-4FE1-AD8E-372CD7A3C51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A8695A1-BB1B-479D-A235-EF9610605735}" type="pres">
      <dgm:prSet presAssocID="{C81C9AB2-E62A-4D5A-8F8A-2828DF188AFD}" presName="spacer" presStyleCnt="0"/>
      <dgm:spPr/>
    </dgm:pt>
    <dgm:pt modelId="{7B8AC810-6FEF-4C6A-96DA-308ED66D3863}" type="pres">
      <dgm:prSet presAssocID="{3DCB8BC5-B1E1-4AB4-A8DF-C8B609BB5C0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D89E116-8CF5-41C4-9EB7-1FEC96F89348}" srcId="{D1451542-834B-47D7-8C58-FD78CFBDBAB9}" destId="{3DCB8BC5-B1E1-4AB4-A8DF-C8B609BB5C01}" srcOrd="4" destOrd="0" parTransId="{EF30323B-0A41-4A1B-9DB3-660A75A7441B}" sibTransId="{30B713DF-2E51-4A28-8EAE-C45B6E5D4BE3}"/>
    <dgm:cxn modelId="{7265B323-A6BA-4CE1-85A2-B67E38A7C843}" type="presOf" srcId="{D1451542-834B-47D7-8C58-FD78CFBDBAB9}" destId="{C22965FE-11A5-4AF3-8E6C-B0BCB2C763CD}" srcOrd="0" destOrd="0" presId="urn:microsoft.com/office/officeart/2005/8/layout/vList2"/>
    <dgm:cxn modelId="{41C4A937-3A7A-4FB2-81BD-6B48BB569EAD}" type="presOf" srcId="{FF077BD4-C393-46D7-89A6-7B23A7D5522A}" destId="{631D31CB-E330-4C80-934D-E28C36BDF557}" srcOrd="0" destOrd="0" presId="urn:microsoft.com/office/officeart/2005/8/layout/vList2"/>
    <dgm:cxn modelId="{B038C73C-C267-41A0-A184-A12CC46089BC}" type="presOf" srcId="{D084B452-B1F8-4FE1-AD8E-372CD7A3C514}" destId="{CDC313B6-5E1D-4782-8CF3-5B0EB721E265}" srcOrd="0" destOrd="0" presId="urn:microsoft.com/office/officeart/2005/8/layout/vList2"/>
    <dgm:cxn modelId="{AB065F68-2EF4-496A-8F3B-1D2492CB38B5}" srcId="{D1451542-834B-47D7-8C58-FD78CFBDBAB9}" destId="{FF077BD4-C393-46D7-89A6-7B23A7D5522A}" srcOrd="0" destOrd="0" parTransId="{FA7B13BF-95E6-45BC-B60E-D737B227FF89}" sibTransId="{3C2B09AE-375D-4F69-B6BF-53A2A20A44EF}"/>
    <dgm:cxn modelId="{9E96D074-9BA2-4E03-9C16-6D13DE8FFBAF}" type="presOf" srcId="{FE55F023-FF5E-4AB8-AE28-16E854C82C56}" destId="{3D9CC871-A30D-4BE2-9F79-BAC9D1F1FBEA}" srcOrd="0" destOrd="0" presId="urn:microsoft.com/office/officeart/2005/8/layout/vList2"/>
    <dgm:cxn modelId="{77EA1FA4-BC64-483F-ABC0-FBD9D560D71B}" srcId="{D1451542-834B-47D7-8C58-FD78CFBDBAB9}" destId="{D084B452-B1F8-4FE1-AD8E-372CD7A3C514}" srcOrd="3" destOrd="0" parTransId="{FF025432-5C41-44A7-9ADD-060288631E93}" sibTransId="{C81C9AB2-E62A-4D5A-8F8A-2828DF188AFD}"/>
    <dgm:cxn modelId="{ACECC4B1-5677-4885-86D8-1E37AE33257F}" srcId="{D1451542-834B-47D7-8C58-FD78CFBDBAB9}" destId="{35E7C8C1-9066-4075-8F25-AB1403321397}" srcOrd="2" destOrd="0" parTransId="{723A5F81-2F54-4A9A-B809-647AE5E0AEE1}" sibTransId="{DD7CF5A2-754C-4528-887C-6C8FAA83DF50}"/>
    <dgm:cxn modelId="{01F400E4-5C6B-4F7E-9EFE-5D055CDEB2B2}" type="presOf" srcId="{35E7C8C1-9066-4075-8F25-AB1403321397}" destId="{65ED7F7F-0A19-48EB-9488-2673D57C9896}" srcOrd="0" destOrd="0" presId="urn:microsoft.com/office/officeart/2005/8/layout/vList2"/>
    <dgm:cxn modelId="{2BE367E9-655D-424B-96C5-369ED15FB6EA}" type="presOf" srcId="{3DCB8BC5-B1E1-4AB4-A8DF-C8B609BB5C01}" destId="{7B8AC810-6FEF-4C6A-96DA-308ED66D3863}" srcOrd="0" destOrd="0" presId="urn:microsoft.com/office/officeart/2005/8/layout/vList2"/>
    <dgm:cxn modelId="{DCFA3BFD-491F-4094-B71A-024C716D9E78}" srcId="{D1451542-834B-47D7-8C58-FD78CFBDBAB9}" destId="{FE55F023-FF5E-4AB8-AE28-16E854C82C56}" srcOrd="1" destOrd="0" parTransId="{CE91DE9D-EA95-4732-A3B4-519017599C81}" sibTransId="{AB73B2F9-BC5B-4114-A55A-76AC440B501D}"/>
    <dgm:cxn modelId="{B40B9CAC-9368-44A3-9FCD-E1E24275FE70}" type="presParOf" srcId="{C22965FE-11A5-4AF3-8E6C-B0BCB2C763CD}" destId="{631D31CB-E330-4C80-934D-E28C36BDF557}" srcOrd="0" destOrd="0" presId="urn:microsoft.com/office/officeart/2005/8/layout/vList2"/>
    <dgm:cxn modelId="{9E2DFB2E-76E0-4E79-8A06-622E5EAED96A}" type="presParOf" srcId="{C22965FE-11A5-4AF3-8E6C-B0BCB2C763CD}" destId="{2E20060C-E1E6-4CFC-8EB9-CBECBA67F0F1}" srcOrd="1" destOrd="0" presId="urn:microsoft.com/office/officeart/2005/8/layout/vList2"/>
    <dgm:cxn modelId="{A144133D-4D05-41C4-BFC1-C02356CE55B1}" type="presParOf" srcId="{C22965FE-11A5-4AF3-8E6C-B0BCB2C763CD}" destId="{3D9CC871-A30D-4BE2-9F79-BAC9D1F1FBEA}" srcOrd="2" destOrd="0" presId="urn:microsoft.com/office/officeart/2005/8/layout/vList2"/>
    <dgm:cxn modelId="{0634AB92-C322-4C0A-8F77-6ADDC949E0C5}" type="presParOf" srcId="{C22965FE-11A5-4AF3-8E6C-B0BCB2C763CD}" destId="{93F12E67-06C1-45DB-8326-C67DCC5F9E5A}" srcOrd="3" destOrd="0" presId="urn:microsoft.com/office/officeart/2005/8/layout/vList2"/>
    <dgm:cxn modelId="{C07FBD3F-F86B-4F3F-9A40-FA782AF414D0}" type="presParOf" srcId="{C22965FE-11A5-4AF3-8E6C-B0BCB2C763CD}" destId="{65ED7F7F-0A19-48EB-9488-2673D57C9896}" srcOrd="4" destOrd="0" presId="urn:microsoft.com/office/officeart/2005/8/layout/vList2"/>
    <dgm:cxn modelId="{7A92C542-ED75-432B-92A0-EBE7B74C6E9D}" type="presParOf" srcId="{C22965FE-11A5-4AF3-8E6C-B0BCB2C763CD}" destId="{AE8E8762-6D87-45CF-8EB7-D6099C8DF293}" srcOrd="5" destOrd="0" presId="urn:microsoft.com/office/officeart/2005/8/layout/vList2"/>
    <dgm:cxn modelId="{BFD44BA7-D032-4C53-93E2-0FE859024B65}" type="presParOf" srcId="{C22965FE-11A5-4AF3-8E6C-B0BCB2C763CD}" destId="{CDC313B6-5E1D-4782-8CF3-5B0EB721E265}" srcOrd="6" destOrd="0" presId="urn:microsoft.com/office/officeart/2005/8/layout/vList2"/>
    <dgm:cxn modelId="{77BBE494-6401-4D21-AD0D-993DB3213D25}" type="presParOf" srcId="{C22965FE-11A5-4AF3-8E6C-B0BCB2C763CD}" destId="{3A8695A1-BB1B-479D-A235-EF9610605735}" srcOrd="7" destOrd="0" presId="urn:microsoft.com/office/officeart/2005/8/layout/vList2"/>
    <dgm:cxn modelId="{106C9810-6ED1-4BA3-9A70-B0981E3CE173}" type="presParOf" srcId="{C22965FE-11A5-4AF3-8E6C-B0BCB2C763CD}" destId="{7B8AC810-6FEF-4C6A-96DA-308ED66D386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A1316E-5B74-4506-820C-18EE57BE975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336AE8-B2B9-4101-8F0D-A937995D319C}">
      <dgm:prSet/>
      <dgm:spPr/>
      <dgm:t>
        <a:bodyPr/>
        <a:lstStyle/>
        <a:p>
          <a:r>
            <a:rPr lang="en-US" dirty="0"/>
            <a:t>Screening:</a:t>
          </a:r>
        </a:p>
      </dgm:t>
    </dgm:pt>
    <dgm:pt modelId="{BF43BD2F-8EED-44E4-875A-341786CE7587}" type="parTrans" cxnId="{F7698281-F78F-41D2-8175-CD116155A180}">
      <dgm:prSet/>
      <dgm:spPr/>
      <dgm:t>
        <a:bodyPr/>
        <a:lstStyle/>
        <a:p>
          <a:endParaRPr lang="en-US"/>
        </a:p>
      </dgm:t>
    </dgm:pt>
    <dgm:pt modelId="{F3533818-2739-4354-8F16-9E86D2DA5455}" type="sibTrans" cxnId="{F7698281-F78F-41D2-8175-CD116155A180}">
      <dgm:prSet/>
      <dgm:spPr/>
      <dgm:t>
        <a:bodyPr/>
        <a:lstStyle/>
        <a:p>
          <a:endParaRPr lang="en-US"/>
        </a:p>
      </dgm:t>
    </dgm:pt>
    <dgm:pt modelId="{8B3DCCFB-105E-4F6B-8E50-ADA44AA956E6}">
      <dgm:prSet/>
      <dgm:spPr/>
      <dgm:t>
        <a:bodyPr/>
        <a:lstStyle/>
        <a:p>
          <a:r>
            <a:rPr lang="en-US" dirty="0"/>
            <a:t>Identifies travellers with visible signs; however, it may not catch the majority of people with COVID-19 as they frequently experience no or mild symptoms, but can still spread disease</a:t>
          </a:r>
        </a:p>
      </dgm:t>
    </dgm:pt>
    <dgm:pt modelId="{D4B455E8-F12F-4EEA-892D-4722DA958AE2}" type="parTrans" cxnId="{E364E713-3751-4CF9-B2B5-9A0110A1C539}">
      <dgm:prSet/>
      <dgm:spPr/>
      <dgm:t>
        <a:bodyPr/>
        <a:lstStyle/>
        <a:p>
          <a:endParaRPr lang="en-US"/>
        </a:p>
      </dgm:t>
    </dgm:pt>
    <dgm:pt modelId="{8FC67F9E-A55A-4E78-947C-205C69564E51}" type="sibTrans" cxnId="{E364E713-3751-4CF9-B2B5-9A0110A1C539}">
      <dgm:prSet/>
      <dgm:spPr/>
      <dgm:t>
        <a:bodyPr/>
        <a:lstStyle/>
        <a:p>
          <a:endParaRPr lang="en-US"/>
        </a:p>
      </dgm:t>
    </dgm:pt>
    <dgm:pt modelId="{7E4206B5-94A9-4A12-AE70-8F87D75F080F}">
      <dgm:prSet/>
      <dgm:spPr/>
      <dgm:t>
        <a:bodyPr/>
        <a:lstStyle/>
        <a:p>
          <a:r>
            <a:rPr lang="en-US" dirty="0"/>
            <a:t>Education:</a:t>
          </a:r>
        </a:p>
      </dgm:t>
    </dgm:pt>
    <dgm:pt modelId="{07314F23-9261-4E2E-B933-F20E75AC0D6E}" type="parTrans" cxnId="{6351FE2D-3554-4BDE-8D49-27C8B8E69E5F}">
      <dgm:prSet/>
      <dgm:spPr/>
      <dgm:t>
        <a:bodyPr/>
        <a:lstStyle/>
        <a:p>
          <a:endParaRPr lang="en-US"/>
        </a:p>
      </dgm:t>
    </dgm:pt>
    <dgm:pt modelId="{4CAB352F-F1F0-43BD-A398-C0290466FD96}" type="sibTrans" cxnId="{6351FE2D-3554-4BDE-8D49-27C8B8E69E5F}">
      <dgm:prSet/>
      <dgm:spPr/>
      <dgm:t>
        <a:bodyPr/>
        <a:lstStyle/>
        <a:p>
          <a:endParaRPr lang="en-US"/>
        </a:p>
      </dgm:t>
    </dgm:pt>
    <dgm:pt modelId="{A070DBF5-EC34-4AF1-BC80-A1B99053B840}">
      <dgm:prSet/>
      <dgm:spPr/>
      <dgm:t>
        <a:bodyPr/>
        <a:lstStyle/>
        <a:p>
          <a:r>
            <a:rPr lang="en-US" dirty="0"/>
            <a:t>Alerts travellers to signs and symptoms of COVID-19 and what to do if they are sick</a:t>
          </a:r>
        </a:p>
      </dgm:t>
    </dgm:pt>
    <dgm:pt modelId="{CF948F95-F240-433C-8662-D3246B54AEF2}" type="parTrans" cxnId="{2BD09E3C-7882-4DC4-B1A5-79A3A39435AD}">
      <dgm:prSet/>
      <dgm:spPr/>
      <dgm:t>
        <a:bodyPr/>
        <a:lstStyle/>
        <a:p>
          <a:endParaRPr lang="en-US"/>
        </a:p>
      </dgm:t>
    </dgm:pt>
    <dgm:pt modelId="{4F03897C-A836-4E8E-ADBB-469A7A6EB96F}" type="sibTrans" cxnId="{2BD09E3C-7882-4DC4-B1A5-79A3A39435AD}">
      <dgm:prSet/>
      <dgm:spPr/>
      <dgm:t>
        <a:bodyPr/>
        <a:lstStyle/>
        <a:p>
          <a:endParaRPr lang="en-US"/>
        </a:p>
      </dgm:t>
    </dgm:pt>
    <dgm:pt modelId="{C7A8EBB7-D9D4-44CA-9F4A-107D9107DD0E}">
      <dgm:prSet/>
      <dgm:spPr/>
      <dgm:t>
        <a:bodyPr/>
        <a:lstStyle/>
        <a:p>
          <a:r>
            <a:rPr lang="en-US" dirty="0"/>
            <a:t>Ensures travellers receive accurate information</a:t>
          </a:r>
        </a:p>
      </dgm:t>
    </dgm:pt>
    <dgm:pt modelId="{28012710-AA84-4A3B-8B7B-6A3D1E77CF29}" type="parTrans" cxnId="{18F25EF1-AC23-499D-BA13-30839BCB5FBC}">
      <dgm:prSet/>
      <dgm:spPr/>
      <dgm:t>
        <a:bodyPr/>
        <a:lstStyle/>
        <a:p>
          <a:endParaRPr lang="en-US"/>
        </a:p>
      </dgm:t>
    </dgm:pt>
    <dgm:pt modelId="{BE4CF3B5-8A89-4537-AE29-C62C84AFA472}" type="sibTrans" cxnId="{18F25EF1-AC23-499D-BA13-30839BCB5FBC}">
      <dgm:prSet/>
      <dgm:spPr/>
      <dgm:t>
        <a:bodyPr/>
        <a:lstStyle/>
        <a:p>
          <a:endParaRPr lang="en-US"/>
        </a:p>
      </dgm:t>
    </dgm:pt>
    <dgm:pt modelId="{56C76619-CE9B-43FD-A523-82C073E067B2}">
      <dgm:prSet/>
      <dgm:spPr/>
      <dgm:t>
        <a:bodyPr/>
        <a:lstStyle/>
        <a:p>
          <a:r>
            <a:rPr lang="en-US" dirty="0"/>
            <a:t>Provides an opportunity to educate travellers on how to protect themselves and others</a:t>
          </a:r>
        </a:p>
      </dgm:t>
    </dgm:pt>
    <dgm:pt modelId="{9975B745-AF30-444C-8E5D-DDB086037E51}" type="parTrans" cxnId="{9E8AC9F7-24F3-4396-BA65-D90B38D994A0}">
      <dgm:prSet/>
      <dgm:spPr/>
      <dgm:t>
        <a:bodyPr/>
        <a:lstStyle/>
        <a:p>
          <a:endParaRPr lang="en-US"/>
        </a:p>
      </dgm:t>
    </dgm:pt>
    <dgm:pt modelId="{EC3AD2DE-C599-4616-9723-F49D1B715EA7}" type="sibTrans" cxnId="{9E8AC9F7-24F3-4396-BA65-D90B38D994A0}">
      <dgm:prSet/>
      <dgm:spPr/>
      <dgm:t>
        <a:bodyPr/>
        <a:lstStyle/>
        <a:p>
          <a:endParaRPr lang="en-US"/>
        </a:p>
      </dgm:t>
    </dgm:pt>
    <dgm:pt modelId="{4EDF5017-02C9-4111-9AA5-A97E9A37FE4A}">
      <dgm:prSet/>
      <dgm:spPr/>
      <dgm:t>
        <a:bodyPr/>
        <a:lstStyle/>
        <a:p>
          <a:r>
            <a:rPr lang="en-US" dirty="0"/>
            <a:t>Informs travellers how to reach local health resources</a:t>
          </a:r>
        </a:p>
      </dgm:t>
    </dgm:pt>
    <dgm:pt modelId="{3A9FDC0B-6B91-429B-8FCF-781794304D1C}" type="parTrans" cxnId="{4F503AF5-7CB4-4E8C-928D-013468898F57}">
      <dgm:prSet/>
      <dgm:spPr/>
      <dgm:t>
        <a:bodyPr/>
        <a:lstStyle/>
        <a:p>
          <a:endParaRPr lang="en-US"/>
        </a:p>
      </dgm:t>
    </dgm:pt>
    <dgm:pt modelId="{27B4DF87-1DB1-4EE2-B05A-288BE425F357}" type="sibTrans" cxnId="{4F503AF5-7CB4-4E8C-928D-013468898F57}">
      <dgm:prSet/>
      <dgm:spPr/>
      <dgm:t>
        <a:bodyPr/>
        <a:lstStyle/>
        <a:p>
          <a:endParaRPr lang="en-US"/>
        </a:p>
      </dgm:t>
    </dgm:pt>
    <dgm:pt modelId="{A826F579-D63A-4CBF-B897-6D0DC737E48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Requires coordination between POE and health authorities</a:t>
          </a:r>
        </a:p>
      </dgm:t>
    </dgm:pt>
    <dgm:pt modelId="{BF3B0049-B80C-41E4-9784-40C5B138D3A2}" type="parTrans" cxnId="{C392C6BE-C56F-4202-9AF7-9195EE4F9B48}">
      <dgm:prSet/>
      <dgm:spPr/>
      <dgm:t>
        <a:bodyPr/>
        <a:lstStyle/>
        <a:p>
          <a:endParaRPr lang="en-US"/>
        </a:p>
      </dgm:t>
    </dgm:pt>
    <dgm:pt modelId="{51CC9B8D-1992-4E38-B1ED-ED7D7CE4E0EA}" type="sibTrans" cxnId="{C392C6BE-C56F-4202-9AF7-9195EE4F9B48}">
      <dgm:prSet/>
      <dgm:spPr/>
      <dgm:t>
        <a:bodyPr/>
        <a:lstStyle/>
        <a:p>
          <a:endParaRPr lang="en-US"/>
        </a:p>
      </dgm:t>
    </dgm:pt>
    <dgm:pt modelId="{9E71CC29-6E15-40D2-B099-039F7DD82406}" type="pres">
      <dgm:prSet presAssocID="{B1A1316E-5B74-4506-820C-18EE57BE975E}" presName="Name0" presStyleCnt="0">
        <dgm:presLayoutVars>
          <dgm:dir/>
          <dgm:animLvl val="lvl"/>
          <dgm:resizeHandles val="exact"/>
        </dgm:presLayoutVars>
      </dgm:prSet>
      <dgm:spPr/>
    </dgm:pt>
    <dgm:pt modelId="{372B8B10-C78E-4871-82E1-E94FD4AC4D4A}" type="pres">
      <dgm:prSet presAssocID="{4F336AE8-B2B9-4101-8F0D-A937995D319C}" presName="linNode" presStyleCnt="0"/>
      <dgm:spPr/>
    </dgm:pt>
    <dgm:pt modelId="{DDB95571-2107-4C94-A6D8-1DECF6D5327C}" type="pres">
      <dgm:prSet presAssocID="{4F336AE8-B2B9-4101-8F0D-A937995D319C}" presName="parentText" presStyleLbl="node1" presStyleIdx="0" presStyleCnt="2" custAng="0">
        <dgm:presLayoutVars>
          <dgm:chMax val="1"/>
          <dgm:bulletEnabled val="1"/>
        </dgm:presLayoutVars>
      </dgm:prSet>
      <dgm:spPr/>
    </dgm:pt>
    <dgm:pt modelId="{84F14606-C488-4945-8707-A4997E2B28B7}" type="pres">
      <dgm:prSet presAssocID="{4F336AE8-B2B9-4101-8F0D-A937995D319C}" presName="descendantText" presStyleLbl="alignAccFollowNode1" presStyleIdx="0" presStyleCnt="2">
        <dgm:presLayoutVars>
          <dgm:bulletEnabled val="1"/>
        </dgm:presLayoutVars>
      </dgm:prSet>
      <dgm:spPr/>
    </dgm:pt>
    <dgm:pt modelId="{DA542A27-C77C-4CA2-A288-226B08C28222}" type="pres">
      <dgm:prSet presAssocID="{F3533818-2739-4354-8F16-9E86D2DA5455}" presName="sp" presStyleCnt="0"/>
      <dgm:spPr/>
    </dgm:pt>
    <dgm:pt modelId="{4E53C5B3-F53D-4B30-BCF4-41DD4B404D17}" type="pres">
      <dgm:prSet presAssocID="{7E4206B5-94A9-4A12-AE70-8F87D75F080F}" presName="linNode" presStyleCnt="0"/>
      <dgm:spPr/>
    </dgm:pt>
    <dgm:pt modelId="{AA22933E-320B-48B9-A877-8039357681C8}" type="pres">
      <dgm:prSet presAssocID="{7E4206B5-94A9-4A12-AE70-8F87D75F080F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2CC4FCA-97EA-4D35-9E82-E08C9BEA3796}" type="pres">
      <dgm:prSet presAssocID="{7E4206B5-94A9-4A12-AE70-8F87D75F080F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6CBA6508-7CE9-42E7-9C15-308D71508E49}" type="presOf" srcId="{56C76619-CE9B-43FD-A523-82C073E067B2}" destId="{D2CC4FCA-97EA-4D35-9E82-E08C9BEA3796}" srcOrd="0" destOrd="1" presId="urn:microsoft.com/office/officeart/2005/8/layout/vList5"/>
    <dgm:cxn modelId="{2536D00D-A429-441C-9642-8B3F07CAFED7}" type="presOf" srcId="{8B3DCCFB-105E-4F6B-8E50-ADA44AA956E6}" destId="{84F14606-C488-4945-8707-A4997E2B28B7}" srcOrd="0" destOrd="0" presId="urn:microsoft.com/office/officeart/2005/8/layout/vList5"/>
    <dgm:cxn modelId="{E364E713-3751-4CF9-B2B5-9A0110A1C539}" srcId="{4F336AE8-B2B9-4101-8F0D-A937995D319C}" destId="{8B3DCCFB-105E-4F6B-8E50-ADA44AA956E6}" srcOrd="0" destOrd="0" parTransId="{D4B455E8-F12F-4EEA-892D-4722DA958AE2}" sibTransId="{8FC67F9E-A55A-4E78-947C-205C69564E51}"/>
    <dgm:cxn modelId="{6351FE2D-3554-4BDE-8D49-27C8B8E69E5F}" srcId="{B1A1316E-5B74-4506-820C-18EE57BE975E}" destId="{7E4206B5-94A9-4A12-AE70-8F87D75F080F}" srcOrd="1" destOrd="0" parTransId="{07314F23-9261-4E2E-B933-F20E75AC0D6E}" sibTransId="{4CAB352F-F1F0-43BD-A398-C0290466FD96}"/>
    <dgm:cxn modelId="{8AEF2637-E378-4DAD-8428-1DFEB2FF536F}" type="presOf" srcId="{A826F579-D63A-4CBF-B897-6D0DC737E48C}" destId="{84F14606-C488-4945-8707-A4997E2B28B7}" srcOrd="0" destOrd="1" presId="urn:microsoft.com/office/officeart/2005/8/layout/vList5"/>
    <dgm:cxn modelId="{2BD09E3C-7882-4DC4-B1A5-79A3A39435AD}" srcId="{7E4206B5-94A9-4A12-AE70-8F87D75F080F}" destId="{A070DBF5-EC34-4AF1-BC80-A1B99053B840}" srcOrd="0" destOrd="0" parTransId="{CF948F95-F240-433C-8662-D3246B54AEF2}" sibTransId="{4F03897C-A836-4E8E-ADBB-469A7A6EB96F}"/>
    <dgm:cxn modelId="{7422A85D-3996-4C54-A6B6-BE52D7100374}" type="presOf" srcId="{7E4206B5-94A9-4A12-AE70-8F87D75F080F}" destId="{AA22933E-320B-48B9-A877-8039357681C8}" srcOrd="0" destOrd="0" presId="urn:microsoft.com/office/officeart/2005/8/layout/vList5"/>
    <dgm:cxn modelId="{7540F449-9ECB-42B1-AB7C-6C9E7D17E264}" type="presOf" srcId="{B1A1316E-5B74-4506-820C-18EE57BE975E}" destId="{9E71CC29-6E15-40D2-B099-039F7DD82406}" srcOrd="0" destOrd="0" presId="urn:microsoft.com/office/officeart/2005/8/layout/vList5"/>
    <dgm:cxn modelId="{F7698281-F78F-41D2-8175-CD116155A180}" srcId="{B1A1316E-5B74-4506-820C-18EE57BE975E}" destId="{4F336AE8-B2B9-4101-8F0D-A937995D319C}" srcOrd="0" destOrd="0" parTransId="{BF43BD2F-8EED-44E4-875A-341786CE7587}" sibTransId="{F3533818-2739-4354-8F16-9E86D2DA5455}"/>
    <dgm:cxn modelId="{9D8C6983-5B21-4CB9-81A0-7D7158881329}" type="presOf" srcId="{C7A8EBB7-D9D4-44CA-9F4A-107D9107DD0E}" destId="{D2CC4FCA-97EA-4D35-9E82-E08C9BEA3796}" srcOrd="0" destOrd="3" presId="urn:microsoft.com/office/officeart/2005/8/layout/vList5"/>
    <dgm:cxn modelId="{AC099E9C-F4EB-4359-A727-DA76A0844500}" type="presOf" srcId="{4EDF5017-02C9-4111-9AA5-A97E9A37FE4A}" destId="{D2CC4FCA-97EA-4D35-9E82-E08C9BEA3796}" srcOrd="0" destOrd="2" presId="urn:microsoft.com/office/officeart/2005/8/layout/vList5"/>
    <dgm:cxn modelId="{C392C6BE-C56F-4202-9AF7-9195EE4F9B48}" srcId="{4F336AE8-B2B9-4101-8F0D-A937995D319C}" destId="{A826F579-D63A-4CBF-B897-6D0DC737E48C}" srcOrd="1" destOrd="0" parTransId="{BF3B0049-B80C-41E4-9784-40C5B138D3A2}" sibTransId="{51CC9B8D-1992-4E38-B1ED-ED7D7CE4E0EA}"/>
    <dgm:cxn modelId="{20D72FD3-F14A-4BA0-8514-6A09B1FEBEC7}" type="presOf" srcId="{A070DBF5-EC34-4AF1-BC80-A1B99053B840}" destId="{D2CC4FCA-97EA-4D35-9E82-E08C9BEA3796}" srcOrd="0" destOrd="0" presId="urn:microsoft.com/office/officeart/2005/8/layout/vList5"/>
    <dgm:cxn modelId="{E0DF24F0-A122-4FA8-88E9-28566F9484C3}" type="presOf" srcId="{4F336AE8-B2B9-4101-8F0D-A937995D319C}" destId="{DDB95571-2107-4C94-A6D8-1DECF6D5327C}" srcOrd="0" destOrd="0" presId="urn:microsoft.com/office/officeart/2005/8/layout/vList5"/>
    <dgm:cxn modelId="{18F25EF1-AC23-499D-BA13-30839BCB5FBC}" srcId="{7E4206B5-94A9-4A12-AE70-8F87D75F080F}" destId="{C7A8EBB7-D9D4-44CA-9F4A-107D9107DD0E}" srcOrd="3" destOrd="0" parTransId="{28012710-AA84-4A3B-8B7B-6A3D1E77CF29}" sibTransId="{BE4CF3B5-8A89-4537-AE29-C62C84AFA472}"/>
    <dgm:cxn modelId="{4F503AF5-7CB4-4E8C-928D-013468898F57}" srcId="{7E4206B5-94A9-4A12-AE70-8F87D75F080F}" destId="{4EDF5017-02C9-4111-9AA5-A97E9A37FE4A}" srcOrd="2" destOrd="0" parTransId="{3A9FDC0B-6B91-429B-8FCF-781794304D1C}" sibTransId="{27B4DF87-1DB1-4EE2-B05A-288BE425F357}"/>
    <dgm:cxn modelId="{9E8AC9F7-24F3-4396-BA65-D90B38D994A0}" srcId="{7E4206B5-94A9-4A12-AE70-8F87D75F080F}" destId="{56C76619-CE9B-43FD-A523-82C073E067B2}" srcOrd="1" destOrd="0" parTransId="{9975B745-AF30-444C-8E5D-DDB086037E51}" sibTransId="{EC3AD2DE-C599-4616-9723-F49D1B715EA7}"/>
    <dgm:cxn modelId="{2D14A4FE-7DF8-46A6-864C-231F5C6F6FE0}" type="presParOf" srcId="{9E71CC29-6E15-40D2-B099-039F7DD82406}" destId="{372B8B10-C78E-4871-82E1-E94FD4AC4D4A}" srcOrd="0" destOrd="0" presId="urn:microsoft.com/office/officeart/2005/8/layout/vList5"/>
    <dgm:cxn modelId="{41487711-9FBA-4EC3-8D1A-F356616D6C8F}" type="presParOf" srcId="{372B8B10-C78E-4871-82E1-E94FD4AC4D4A}" destId="{DDB95571-2107-4C94-A6D8-1DECF6D5327C}" srcOrd="0" destOrd="0" presId="urn:microsoft.com/office/officeart/2005/8/layout/vList5"/>
    <dgm:cxn modelId="{F0CD5DFF-BF1D-4E58-BB91-D9D2889B0D73}" type="presParOf" srcId="{372B8B10-C78E-4871-82E1-E94FD4AC4D4A}" destId="{84F14606-C488-4945-8707-A4997E2B28B7}" srcOrd="1" destOrd="0" presId="urn:microsoft.com/office/officeart/2005/8/layout/vList5"/>
    <dgm:cxn modelId="{16F1AE13-5F75-4A8A-803A-2E47E7FAF1C0}" type="presParOf" srcId="{9E71CC29-6E15-40D2-B099-039F7DD82406}" destId="{DA542A27-C77C-4CA2-A288-226B08C28222}" srcOrd="1" destOrd="0" presId="urn:microsoft.com/office/officeart/2005/8/layout/vList5"/>
    <dgm:cxn modelId="{4131D229-FF53-44AB-A576-8D49724E06E9}" type="presParOf" srcId="{9E71CC29-6E15-40D2-B099-039F7DD82406}" destId="{4E53C5B3-F53D-4B30-BCF4-41DD4B404D17}" srcOrd="2" destOrd="0" presId="urn:microsoft.com/office/officeart/2005/8/layout/vList5"/>
    <dgm:cxn modelId="{2487193C-E106-4C84-8A1D-4E9AA0AC9390}" type="presParOf" srcId="{4E53C5B3-F53D-4B30-BCF4-41DD4B404D17}" destId="{AA22933E-320B-48B9-A877-8039357681C8}" srcOrd="0" destOrd="0" presId="urn:microsoft.com/office/officeart/2005/8/layout/vList5"/>
    <dgm:cxn modelId="{72E7A7DD-4983-43D9-A0D7-31633B426452}" type="presParOf" srcId="{4E53C5B3-F53D-4B30-BCF4-41DD4B404D17}" destId="{D2CC4FCA-97EA-4D35-9E82-E08C9BEA379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861817-4426-4AB8-9E70-54E9C173B44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C0851F-1647-4F5B-8D78-AF14987D19C5}">
      <dgm:prSet/>
      <dgm:spPr/>
      <dgm:t>
        <a:bodyPr/>
        <a:lstStyle/>
        <a:p>
          <a:r>
            <a:rPr lang="en-US" dirty="0"/>
            <a:t>Screening can reduce the international spread of communicable diseases - one of many tools</a:t>
          </a:r>
        </a:p>
      </dgm:t>
    </dgm:pt>
    <dgm:pt modelId="{882927DF-18B1-4C2A-A026-A65EAB13A7CF}" type="parTrans" cxnId="{649FDF43-5708-400A-AF0C-9333FC5D1A73}">
      <dgm:prSet/>
      <dgm:spPr/>
      <dgm:t>
        <a:bodyPr/>
        <a:lstStyle/>
        <a:p>
          <a:endParaRPr lang="en-US"/>
        </a:p>
      </dgm:t>
    </dgm:pt>
    <dgm:pt modelId="{F0F0E807-E46F-4141-BDC8-A50CC294136F}" type="sibTrans" cxnId="{649FDF43-5708-400A-AF0C-9333FC5D1A73}">
      <dgm:prSet/>
      <dgm:spPr/>
      <dgm:t>
        <a:bodyPr/>
        <a:lstStyle/>
        <a:p>
          <a:endParaRPr lang="en-US"/>
        </a:p>
      </dgm:t>
    </dgm:pt>
    <dgm:pt modelId="{F80533EE-8B97-48E1-9CF6-591E8728F537}">
      <dgm:prSet/>
      <dgm:spPr/>
      <dgm:t>
        <a:bodyPr/>
        <a:lstStyle/>
        <a:p>
          <a:r>
            <a:rPr lang="en-US" dirty="0"/>
            <a:t>Limitations exist for detecting COVID-19 cases through POE screening</a:t>
          </a:r>
        </a:p>
      </dgm:t>
    </dgm:pt>
    <dgm:pt modelId="{8C5DD44E-206C-4508-B0BF-42A7EA1287F1}" type="parTrans" cxnId="{4158098D-AEAC-4A52-9DD9-94C1DE291E70}">
      <dgm:prSet/>
      <dgm:spPr/>
      <dgm:t>
        <a:bodyPr/>
        <a:lstStyle/>
        <a:p>
          <a:endParaRPr lang="en-US"/>
        </a:p>
      </dgm:t>
    </dgm:pt>
    <dgm:pt modelId="{4DE51065-D0F8-4763-A8EC-0A284F5AAB7B}" type="sibTrans" cxnId="{4158098D-AEAC-4A52-9DD9-94C1DE291E70}">
      <dgm:prSet/>
      <dgm:spPr/>
      <dgm:t>
        <a:bodyPr/>
        <a:lstStyle/>
        <a:p>
          <a:endParaRPr lang="en-US"/>
        </a:p>
      </dgm:t>
    </dgm:pt>
    <dgm:pt modelId="{19DB3F7D-C533-44F7-96D3-C405DE96C131}">
      <dgm:prSet/>
      <dgm:spPr/>
      <dgm:t>
        <a:bodyPr/>
        <a:lstStyle/>
        <a:p>
          <a:r>
            <a:rPr lang="en-US" dirty="0"/>
            <a:t>Screening provides an opportunity to educate travellers</a:t>
          </a:r>
        </a:p>
      </dgm:t>
    </dgm:pt>
    <dgm:pt modelId="{95CE17C8-ABC9-4827-84DE-E3EC61494279}" type="parTrans" cxnId="{1565262F-AFDD-4FD2-8CD7-8590AB22EF8C}">
      <dgm:prSet/>
      <dgm:spPr/>
      <dgm:t>
        <a:bodyPr/>
        <a:lstStyle/>
        <a:p>
          <a:endParaRPr lang="en-US"/>
        </a:p>
      </dgm:t>
    </dgm:pt>
    <dgm:pt modelId="{53311B5A-5E5F-4EA6-A016-77AF3B119AEC}" type="sibTrans" cxnId="{1565262F-AFDD-4FD2-8CD7-8590AB22EF8C}">
      <dgm:prSet/>
      <dgm:spPr/>
      <dgm:t>
        <a:bodyPr/>
        <a:lstStyle/>
        <a:p>
          <a:endParaRPr lang="en-US"/>
        </a:p>
      </dgm:t>
    </dgm:pt>
    <dgm:pt modelId="{3894F2D4-0EA2-4B21-9F42-6854083FA064}">
      <dgm:prSet/>
      <dgm:spPr/>
      <dgm:t>
        <a:bodyPr/>
        <a:lstStyle/>
        <a:p>
          <a:r>
            <a:rPr lang="en-US" dirty="0"/>
            <a:t>Designing the best use of border health resources involves many considerations</a:t>
          </a:r>
        </a:p>
      </dgm:t>
    </dgm:pt>
    <dgm:pt modelId="{83319427-6BDB-43A9-B1B3-6D6B9713ABD3}" type="parTrans" cxnId="{E6B5BC41-B2DA-4EBF-B032-A274DAB54F00}">
      <dgm:prSet/>
      <dgm:spPr/>
      <dgm:t>
        <a:bodyPr/>
        <a:lstStyle/>
        <a:p>
          <a:endParaRPr lang="en-US"/>
        </a:p>
      </dgm:t>
    </dgm:pt>
    <dgm:pt modelId="{03BD43E9-BEB6-40B4-A1B5-1A5438F7C3E3}" type="sibTrans" cxnId="{E6B5BC41-B2DA-4EBF-B032-A274DAB54F00}">
      <dgm:prSet/>
      <dgm:spPr/>
      <dgm:t>
        <a:bodyPr/>
        <a:lstStyle/>
        <a:p>
          <a:endParaRPr lang="en-US"/>
        </a:p>
      </dgm:t>
    </dgm:pt>
    <dgm:pt modelId="{8F8A450A-413D-4A0C-8EA7-FFE6852C67E8}">
      <dgm:prSet/>
      <dgm:spPr/>
      <dgm:t>
        <a:bodyPr/>
        <a:lstStyle/>
        <a:p>
          <a:r>
            <a:rPr lang="en-US" dirty="0"/>
            <a:t>Border health strategies are one of many tools that can complement other measures (e.g., epidemiology, community mitigation)</a:t>
          </a:r>
        </a:p>
      </dgm:t>
    </dgm:pt>
    <dgm:pt modelId="{ECDDBF82-EAC3-4E49-9B5C-2F0E6A957BA8}" type="parTrans" cxnId="{3E388A35-B49A-48BF-8ACA-8D36CBC249C8}">
      <dgm:prSet/>
      <dgm:spPr/>
      <dgm:t>
        <a:bodyPr/>
        <a:lstStyle/>
        <a:p>
          <a:endParaRPr lang="en-US"/>
        </a:p>
      </dgm:t>
    </dgm:pt>
    <dgm:pt modelId="{45BE4F7A-2FAA-4D63-9B8C-488BFF6FFB29}" type="sibTrans" cxnId="{3E388A35-B49A-48BF-8ACA-8D36CBC249C8}">
      <dgm:prSet/>
      <dgm:spPr/>
      <dgm:t>
        <a:bodyPr/>
        <a:lstStyle/>
        <a:p>
          <a:endParaRPr lang="en-US"/>
        </a:p>
      </dgm:t>
    </dgm:pt>
    <dgm:pt modelId="{18CEE3BD-D7ED-43BE-B3F0-BCD4E7C4186F}" type="pres">
      <dgm:prSet presAssocID="{79861817-4426-4AB8-9E70-54E9C173B44A}" presName="diagram" presStyleCnt="0">
        <dgm:presLayoutVars>
          <dgm:dir/>
          <dgm:resizeHandles val="exact"/>
        </dgm:presLayoutVars>
      </dgm:prSet>
      <dgm:spPr/>
    </dgm:pt>
    <dgm:pt modelId="{3B5E88B6-0A8E-4E61-AE10-20135125AB9E}" type="pres">
      <dgm:prSet presAssocID="{80C0851F-1647-4F5B-8D78-AF14987D19C5}" presName="node" presStyleLbl="node1" presStyleIdx="0" presStyleCnt="5">
        <dgm:presLayoutVars>
          <dgm:bulletEnabled val="1"/>
        </dgm:presLayoutVars>
      </dgm:prSet>
      <dgm:spPr/>
    </dgm:pt>
    <dgm:pt modelId="{89F66A0A-E98F-4DC6-84BB-BDF275F5BAEF}" type="pres">
      <dgm:prSet presAssocID="{F0F0E807-E46F-4141-BDC8-A50CC294136F}" presName="sibTrans" presStyleCnt="0"/>
      <dgm:spPr/>
    </dgm:pt>
    <dgm:pt modelId="{9628313C-7962-4E12-853B-216CDB90C8FD}" type="pres">
      <dgm:prSet presAssocID="{F80533EE-8B97-48E1-9CF6-591E8728F537}" presName="node" presStyleLbl="node1" presStyleIdx="1" presStyleCnt="5">
        <dgm:presLayoutVars>
          <dgm:bulletEnabled val="1"/>
        </dgm:presLayoutVars>
      </dgm:prSet>
      <dgm:spPr/>
    </dgm:pt>
    <dgm:pt modelId="{BBBF8ED6-2662-4751-8357-7D35802C4572}" type="pres">
      <dgm:prSet presAssocID="{4DE51065-D0F8-4763-A8EC-0A284F5AAB7B}" presName="sibTrans" presStyleCnt="0"/>
      <dgm:spPr/>
    </dgm:pt>
    <dgm:pt modelId="{89B52AA0-2862-46A1-8EEC-98B8DC090B89}" type="pres">
      <dgm:prSet presAssocID="{19DB3F7D-C533-44F7-96D3-C405DE96C131}" presName="node" presStyleLbl="node1" presStyleIdx="2" presStyleCnt="5">
        <dgm:presLayoutVars>
          <dgm:bulletEnabled val="1"/>
        </dgm:presLayoutVars>
      </dgm:prSet>
      <dgm:spPr/>
    </dgm:pt>
    <dgm:pt modelId="{59A6CF0B-4372-4D3E-B7B0-128840075241}" type="pres">
      <dgm:prSet presAssocID="{53311B5A-5E5F-4EA6-A016-77AF3B119AEC}" presName="sibTrans" presStyleCnt="0"/>
      <dgm:spPr/>
    </dgm:pt>
    <dgm:pt modelId="{D74FC045-2E38-4852-88B0-9EF18FBAC84A}" type="pres">
      <dgm:prSet presAssocID="{3894F2D4-0EA2-4B21-9F42-6854083FA064}" presName="node" presStyleLbl="node1" presStyleIdx="3" presStyleCnt="5">
        <dgm:presLayoutVars>
          <dgm:bulletEnabled val="1"/>
        </dgm:presLayoutVars>
      </dgm:prSet>
      <dgm:spPr/>
    </dgm:pt>
    <dgm:pt modelId="{1ABC0576-B9DE-4AC1-AB34-C10F012496CC}" type="pres">
      <dgm:prSet presAssocID="{03BD43E9-BEB6-40B4-A1B5-1A5438F7C3E3}" presName="sibTrans" presStyleCnt="0"/>
      <dgm:spPr/>
    </dgm:pt>
    <dgm:pt modelId="{C3AA75B3-223C-48FF-90F5-EEFC1EA368CF}" type="pres">
      <dgm:prSet presAssocID="{8F8A450A-413D-4A0C-8EA7-FFE6852C67E8}" presName="node" presStyleLbl="node1" presStyleIdx="4" presStyleCnt="5">
        <dgm:presLayoutVars>
          <dgm:bulletEnabled val="1"/>
        </dgm:presLayoutVars>
      </dgm:prSet>
      <dgm:spPr/>
    </dgm:pt>
  </dgm:ptLst>
  <dgm:cxnLst>
    <dgm:cxn modelId="{6F4B1B0D-E68B-45D4-9E24-0F6D6DCA75D0}" type="presOf" srcId="{80C0851F-1647-4F5B-8D78-AF14987D19C5}" destId="{3B5E88B6-0A8E-4E61-AE10-20135125AB9E}" srcOrd="0" destOrd="0" presId="urn:microsoft.com/office/officeart/2005/8/layout/default"/>
    <dgm:cxn modelId="{D564DF1D-E54E-4B31-AEC7-8559DD65BD1E}" type="presOf" srcId="{79861817-4426-4AB8-9E70-54E9C173B44A}" destId="{18CEE3BD-D7ED-43BE-B3F0-BCD4E7C4186F}" srcOrd="0" destOrd="0" presId="urn:microsoft.com/office/officeart/2005/8/layout/default"/>
    <dgm:cxn modelId="{6A16321E-130A-42DD-9E77-2E8FFFF882E1}" type="presOf" srcId="{8F8A450A-413D-4A0C-8EA7-FFE6852C67E8}" destId="{C3AA75B3-223C-48FF-90F5-EEFC1EA368CF}" srcOrd="0" destOrd="0" presId="urn:microsoft.com/office/officeart/2005/8/layout/default"/>
    <dgm:cxn modelId="{1565262F-AFDD-4FD2-8CD7-8590AB22EF8C}" srcId="{79861817-4426-4AB8-9E70-54E9C173B44A}" destId="{19DB3F7D-C533-44F7-96D3-C405DE96C131}" srcOrd="2" destOrd="0" parTransId="{95CE17C8-ABC9-4827-84DE-E3EC61494279}" sibTransId="{53311B5A-5E5F-4EA6-A016-77AF3B119AEC}"/>
    <dgm:cxn modelId="{3E388A35-B49A-48BF-8ACA-8D36CBC249C8}" srcId="{79861817-4426-4AB8-9E70-54E9C173B44A}" destId="{8F8A450A-413D-4A0C-8EA7-FFE6852C67E8}" srcOrd="4" destOrd="0" parTransId="{ECDDBF82-EAC3-4E49-9B5C-2F0E6A957BA8}" sibTransId="{45BE4F7A-2FAA-4D63-9B8C-488BFF6FFB29}"/>
    <dgm:cxn modelId="{E6B5BC41-B2DA-4EBF-B032-A274DAB54F00}" srcId="{79861817-4426-4AB8-9E70-54E9C173B44A}" destId="{3894F2D4-0EA2-4B21-9F42-6854083FA064}" srcOrd="3" destOrd="0" parTransId="{83319427-6BDB-43A9-B1B3-6D6B9713ABD3}" sibTransId="{03BD43E9-BEB6-40B4-A1B5-1A5438F7C3E3}"/>
    <dgm:cxn modelId="{649FDF43-5708-400A-AF0C-9333FC5D1A73}" srcId="{79861817-4426-4AB8-9E70-54E9C173B44A}" destId="{80C0851F-1647-4F5B-8D78-AF14987D19C5}" srcOrd="0" destOrd="0" parTransId="{882927DF-18B1-4C2A-A026-A65EAB13A7CF}" sibTransId="{F0F0E807-E46F-4141-BDC8-A50CC294136F}"/>
    <dgm:cxn modelId="{51E3B250-A190-464F-BA11-E5BCD546E380}" type="presOf" srcId="{F80533EE-8B97-48E1-9CF6-591E8728F537}" destId="{9628313C-7962-4E12-853B-216CDB90C8FD}" srcOrd="0" destOrd="0" presId="urn:microsoft.com/office/officeart/2005/8/layout/default"/>
    <dgm:cxn modelId="{4158098D-AEAC-4A52-9DD9-94C1DE291E70}" srcId="{79861817-4426-4AB8-9E70-54E9C173B44A}" destId="{F80533EE-8B97-48E1-9CF6-591E8728F537}" srcOrd="1" destOrd="0" parTransId="{8C5DD44E-206C-4508-B0BF-42A7EA1287F1}" sibTransId="{4DE51065-D0F8-4763-A8EC-0A284F5AAB7B}"/>
    <dgm:cxn modelId="{7119859C-0179-4940-A7C7-2812D9B3B61D}" type="presOf" srcId="{3894F2D4-0EA2-4B21-9F42-6854083FA064}" destId="{D74FC045-2E38-4852-88B0-9EF18FBAC84A}" srcOrd="0" destOrd="0" presId="urn:microsoft.com/office/officeart/2005/8/layout/default"/>
    <dgm:cxn modelId="{879C69B5-EC0A-466E-B060-142FCD0F5E95}" type="presOf" srcId="{19DB3F7D-C533-44F7-96D3-C405DE96C131}" destId="{89B52AA0-2862-46A1-8EEC-98B8DC090B89}" srcOrd="0" destOrd="0" presId="urn:microsoft.com/office/officeart/2005/8/layout/default"/>
    <dgm:cxn modelId="{26FB9689-6FCE-4EC2-AC5E-D865AA38C1A5}" type="presParOf" srcId="{18CEE3BD-D7ED-43BE-B3F0-BCD4E7C4186F}" destId="{3B5E88B6-0A8E-4E61-AE10-20135125AB9E}" srcOrd="0" destOrd="0" presId="urn:microsoft.com/office/officeart/2005/8/layout/default"/>
    <dgm:cxn modelId="{8D6B28B6-C6E9-4496-8D60-35A3D9080D6F}" type="presParOf" srcId="{18CEE3BD-D7ED-43BE-B3F0-BCD4E7C4186F}" destId="{89F66A0A-E98F-4DC6-84BB-BDF275F5BAEF}" srcOrd="1" destOrd="0" presId="urn:microsoft.com/office/officeart/2005/8/layout/default"/>
    <dgm:cxn modelId="{176E64A0-C660-42A3-9943-F75BA74CF4E4}" type="presParOf" srcId="{18CEE3BD-D7ED-43BE-B3F0-BCD4E7C4186F}" destId="{9628313C-7962-4E12-853B-216CDB90C8FD}" srcOrd="2" destOrd="0" presId="urn:microsoft.com/office/officeart/2005/8/layout/default"/>
    <dgm:cxn modelId="{A4AD5C70-D684-4FC6-8C8E-6AFC9C19BACF}" type="presParOf" srcId="{18CEE3BD-D7ED-43BE-B3F0-BCD4E7C4186F}" destId="{BBBF8ED6-2662-4751-8357-7D35802C4572}" srcOrd="3" destOrd="0" presId="urn:microsoft.com/office/officeart/2005/8/layout/default"/>
    <dgm:cxn modelId="{1DB662F8-F631-4D71-BDD4-0A474706B2E2}" type="presParOf" srcId="{18CEE3BD-D7ED-43BE-B3F0-BCD4E7C4186F}" destId="{89B52AA0-2862-46A1-8EEC-98B8DC090B89}" srcOrd="4" destOrd="0" presId="urn:microsoft.com/office/officeart/2005/8/layout/default"/>
    <dgm:cxn modelId="{DFA53FB1-CB31-494F-8635-FF595E64DB77}" type="presParOf" srcId="{18CEE3BD-D7ED-43BE-B3F0-BCD4E7C4186F}" destId="{59A6CF0B-4372-4D3E-B7B0-128840075241}" srcOrd="5" destOrd="0" presId="urn:microsoft.com/office/officeart/2005/8/layout/default"/>
    <dgm:cxn modelId="{A41CC0F7-4673-49C9-926C-2F8596427CBB}" type="presParOf" srcId="{18CEE3BD-D7ED-43BE-B3F0-BCD4E7C4186F}" destId="{D74FC045-2E38-4852-88B0-9EF18FBAC84A}" srcOrd="6" destOrd="0" presId="urn:microsoft.com/office/officeart/2005/8/layout/default"/>
    <dgm:cxn modelId="{67F0F9A2-9A0B-4B77-B112-451CE426C4EF}" type="presParOf" srcId="{18CEE3BD-D7ED-43BE-B3F0-BCD4E7C4186F}" destId="{1ABC0576-B9DE-4AC1-AB34-C10F012496CC}" srcOrd="7" destOrd="0" presId="urn:microsoft.com/office/officeart/2005/8/layout/default"/>
    <dgm:cxn modelId="{D1604C12-5E30-4561-BA5F-C35A527A3607}" type="presParOf" srcId="{18CEE3BD-D7ED-43BE-B3F0-BCD4E7C4186F}" destId="{C3AA75B3-223C-48FF-90F5-EEFC1EA368C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1F7A0-11BD-486C-9A1E-00641F59B2B7}">
      <dsp:nvSpPr>
        <dsp:cNvPr id="0" name=""/>
        <dsp:cNvSpPr/>
      </dsp:nvSpPr>
      <dsp:spPr>
        <a:xfrm>
          <a:off x="0" y="2219551"/>
          <a:ext cx="11526157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F9E07-B796-467A-A52D-3ABC30FF4362}">
      <dsp:nvSpPr>
        <dsp:cNvPr id="0" name=""/>
        <dsp:cNvSpPr/>
      </dsp:nvSpPr>
      <dsp:spPr>
        <a:xfrm rot="8100000">
          <a:off x="74296" y="507390"/>
          <a:ext cx="323812" cy="323812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169CE-B6FA-437D-8DC7-3747D2B4BBE1}">
      <dsp:nvSpPr>
        <dsp:cNvPr id="0" name=""/>
        <dsp:cNvSpPr/>
      </dsp:nvSpPr>
      <dsp:spPr>
        <a:xfrm>
          <a:off x="110269" y="543363"/>
          <a:ext cx="251867" cy="2518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03A3B-D360-46DC-8092-AD409368787F}">
      <dsp:nvSpPr>
        <dsp:cNvPr id="0" name=""/>
        <dsp:cNvSpPr/>
      </dsp:nvSpPr>
      <dsp:spPr>
        <a:xfrm>
          <a:off x="465172" y="898267"/>
          <a:ext cx="2736905" cy="130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First reported as a pneumonia outbreak in Wuhan, Hubei Province, China</a:t>
          </a:r>
        </a:p>
      </dsp:txBody>
      <dsp:txXfrm>
        <a:off x="465172" y="898267"/>
        <a:ext cx="2736905" cy="1303368"/>
      </dsp:txXfrm>
    </dsp:sp>
    <dsp:sp modelId="{F2776763-990C-4D1E-8218-BF8722BCD0AA}">
      <dsp:nvSpPr>
        <dsp:cNvPr id="0" name=""/>
        <dsp:cNvSpPr/>
      </dsp:nvSpPr>
      <dsp:spPr>
        <a:xfrm>
          <a:off x="465172" y="440327"/>
          <a:ext cx="2736905" cy="45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31 Dec. 2019</a:t>
          </a:r>
        </a:p>
      </dsp:txBody>
      <dsp:txXfrm>
        <a:off x="465172" y="440327"/>
        <a:ext cx="2736905" cy="457940"/>
      </dsp:txXfrm>
    </dsp:sp>
    <dsp:sp modelId="{162B4537-6028-44E1-99B0-C19F5F36577E}">
      <dsp:nvSpPr>
        <dsp:cNvPr id="0" name=""/>
        <dsp:cNvSpPr/>
      </dsp:nvSpPr>
      <dsp:spPr>
        <a:xfrm>
          <a:off x="236202" y="898267"/>
          <a:ext cx="0" cy="1303368"/>
        </a:xfrm>
        <a:prstGeom prst="line">
          <a:avLst/>
        </a:pr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39D05-6978-4261-B80E-67B01371D364}">
      <dsp:nvSpPr>
        <dsp:cNvPr id="0" name=""/>
        <dsp:cNvSpPr/>
      </dsp:nvSpPr>
      <dsp:spPr>
        <a:xfrm>
          <a:off x="194172" y="2160420"/>
          <a:ext cx="82429" cy="824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0041D-BE0F-475D-9146-80CBBAA28C30}">
      <dsp:nvSpPr>
        <dsp:cNvPr id="0" name=""/>
        <dsp:cNvSpPr/>
      </dsp:nvSpPr>
      <dsp:spPr>
        <a:xfrm rot="18900000">
          <a:off x="1717139" y="3572067"/>
          <a:ext cx="323812" cy="323812"/>
        </a:xfrm>
        <a:prstGeom prst="teardrop">
          <a:avLst>
            <a:gd name="adj" fmla="val 115000"/>
          </a:avLst>
        </a:prstGeom>
        <a:solidFill>
          <a:schemeClr val="accent2">
            <a:hueOff val="-377679"/>
            <a:satOff val="7027"/>
            <a:lumOff val="941"/>
            <a:alphaOff val="0"/>
          </a:schemeClr>
        </a:solidFill>
        <a:ln w="19050" cap="rnd" cmpd="sng" algn="ctr">
          <a:solidFill>
            <a:schemeClr val="accent2">
              <a:hueOff val="-377679"/>
              <a:satOff val="7027"/>
              <a:lumOff val="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517B8-8EC2-40BC-8BC7-4412452C9995}">
      <dsp:nvSpPr>
        <dsp:cNvPr id="0" name=""/>
        <dsp:cNvSpPr/>
      </dsp:nvSpPr>
      <dsp:spPr>
        <a:xfrm>
          <a:off x="1753112" y="3608040"/>
          <a:ext cx="251867" cy="2518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4F960-E38A-4FB1-87F4-0C9387797FF4}">
      <dsp:nvSpPr>
        <dsp:cNvPr id="0" name=""/>
        <dsp:cNvSpPr/>
      </dsp:nvSpPr>
      <dsp:spPr>
        <a:xfrm>
          <a:off x="2108015" y="2201635"/>
          <a:ext cx="2736905" cy="130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WHO alerted to an outbreak associated with one seafood market in Wuhan</a:t>
          </a:r>
        </a:p>
      </dsp:txBody>
      <dsp:txXfrm>
        <a:off x="2108015" y="2201635"/>
        <a:ext cx="2736905" cy="1303368"/>
      </dsp:txXfrm>
    </dsp:sp>
    <dsp:sp modelId="{9A7734F0-96BF-48ED-B853-D46298D211C6}">
      <dsp:nvSpPr>
        <dsp:cNvPr id="0" name=""/>
        <dsp:cNvSpPr/>
      </dsp:nvSpPr>
      <dsp:spPr>
        <a:xfrm>
          <a:off x="2108015" y="3505003"/>
          <a:ext cx="2736905" cy="45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11 Jan. 2020</a:t>
          </a:r>
        </a:p>
      </dsp:txBody>
      <dsp:txXfrm>
        <a:off x="2108015" y="3505003"/>
        <a:ext cx="2736905" cy="457940"/>
      </dsp:txXfrm>
    </dsp:sp>
    <dsp:sp modelId="{62168D49-3598-48DC-AD43-CD0CF7EB183B}">
      <dsp:nvSpPr>
        <dsp:cNvPr id="0" name=""/>
        <dsp:cNvSpPr/>
      </dsp:nvSpPr>
      <dsp:spPr>
        <a:xfrm>
          <a:off x="1879045" y="2201635"/>
          <a:ext cx="0" cy="1303368"/>
        </a:xfrm>
        <a:prstGeom prst="line">
          <a:avLst/>
        </a:prstGeom>
        <a:noFill/>
        <a:ln w="12700" cap="rnd" cmpd="sng" algn="ctr">
          <a:solidFill>
            <a:schemeClr val="accent2">
              <a:hueOff val="-377679"/>
              <a:satOff val="7027"/>
              <a:lumOff val="94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D31A6-942A-4195-9094-471A775CB056}">
      <dsp:nvSpPr>
        <dsp:cNvPr id="0" name=""/>
        <dsp:cNvSpPr/>
      </dsp:nvSpPr>
      <dsp:spPr>
        <a:xfrm>
          <a:off x="1837015" y="2160420"/>
          <a:ext cx="82429" cy="82429"/>
        </a:xfrm>
        <a:prstGeom prst="ellipse">
          <a:avLst/>
        </a:prstGeom>
        <a:solidFill>
          <a:schemeClr val="accent2">
            <a:hueOff val="-377679"/>
            <a:satOff val="7027"/>
            <a:lumOff val="94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77DAE-F8E8-4C96-83F9-D299D71F25A1}">
      <dsp:nvSpPr>
        <dsp:cNvPr id="0" name=""/>
        <dsp:cNvSpPr/>
      </dsp:nvSpPr>
      <dsp:spPr>
        <a:xfrm rot="8100000">
          <a:off x="3359982" y="507390"/>
          <a:ext cx="323812" cy="323812"/>
        </a:xfrm>
        <a:prstGeom prst="teardrop">
          <a:avLst>
            <a:gd name="adj" fmla="val 115000"/>
          </a:avLst>
        </a:prstGeom>
        <a:solidFill>
          <a:schemeClr val="accent2">
            <a:hueOff val="-755358"/>
            <a:satOff val="14054"/>
            <a:lumOff val="1882"/>
            <a:alphaOff val="0"/>
          </a:schemeClr>
        </a:solidFill>
        <a:ln w="19050" cap="rnd" cmpd="sng" algn="ctr">
          <a:solidFill>
            <a:schemeClr val="accent2">
              <a:hueOff val="-755358"/>
              <a:satOff val="14054"/>
              <a:lumOff val="1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EB2EF-2B0E-40BD-B672-E0A25B6E4BF9}">
      <dsp:nvSpPr>
        <dsp:cNvPr id="0" name=""/>
        <dsp:cNvSpPr/>
      </dsp:nvSpPr>
      <dsp:spPr>
        <a:xfrm>
          <a:off x="3395955" y="543363"/>
          <a:ext cx="251867" cy="2518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EB70B-92AD-4C4C-8524-732D2C9AC5F4}">
      <dsp:nvSpPr>
        <dsp:cNvPr id="0" name=""/>
        <dsp:cNvSpPr/>
      </dsp:nvSpPr>
      <dsp:spPr>
        <a:xfrm>
          <a:off x="3750858" y="898267"/>
          <a:ext cx="2736905" cy="130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Thailand Ministry of Public Health confirms first case outside of China</a:t>
          </a:r>
        </a:p>
      </dsp:txBody>
      <dsp:txXfrm>
        <a:off x="3750858" y="898267"/>
        <a:ext cx="2736905" cy="1303368"/>
      </dsp:txXfrm>
    </dsp:sp>
    <dsp:sp modelId="{21663E86-8197-4816-8B2F-64C13367249E}">
      <dsp:nvSpPr>
        <dsp:cNvPr id="0" name=""/>
        <dsp:cNvSpPr/>
      </dsp:nvSpPr>
      <dsp:spPr>
        <a:xfrm>
          <a:off x="3750858" y="440327"/>
          <a:ext cx="2736905" cy="45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13 Jan. 2020</a:t>
          </a:r>
        </a:p>
      </dsp:txBody>
      <dsp:txXfrm>
        <a:off x="3750858" y="440327"/>
        <a:ext cx="2736905" cy="457940"/>
      </dsp:txXfrm>
    </dsp:sp>
    <dsp:sp modelId="{5A7A71E1-8ADD-4008-8865-7B67BEA5598B}">
      <dsp:nvSpPr>
        <dsp:cNvPr id="0" name=""/>
        <dsp:cNvSpPr/>
      </dsp:nvSpPr>
      <dsp:spPr>
        <a:xfrm>
          <a:off x="3521888" y="898267"/>
          <a:ext cx="0" cy="1303368"/>
        </a:xfrm>
        <a:prstGeom prst="line">
          <a:avLst/>
        </a:prstGeom>
        <a:noFill/>
        <a:ln w="12700" cap="rnd" cmpd="sng" algn="ctr">
          <a:solidFill>
            <a:schemeClr val="accent2">
              <a:hueOff val="-755358"/>
              <a:satOff val="14054"/>
              <a:lumOff val="1882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F351D-AEF9-41D9-80B3-D9FAA2DAB60D}">
      <dsp:nvSpPr>
        <dsp:cNvPr id="0" name=""/>
        <dsp:cNvSpPr/>
      </dsp:nvSpPr>
      <dsp:spPr>
        <a:xfrm>
          <a:off x="3479858" y="2160420"/>
          <a:ext cx="82429" cy="82429"/>
        </a:xfrm>
        <a:prstGeom prst="ellipse">
          <a:avLst/>
        </a:prstGeom>
        <a:solidFill>
          <a:schemeClr val="accent2">
            <a:hueOff val="-755358"/>
            <a:satOff val="14054"/>
            <a:lumOff val="1882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4110F-0909-4BA1-BAA6-9E7AD90C92BE}">
      <dsp:nvSpPr>
        <dsp:cNvPr id="0" name=""/>
        <dsp:cNvSpPr/>
      </dsp:nvSpPr>
      <dsp:spPr>
        <a:xfrm rot="18900000">
          <a:off x="5002825" y="3572067"/>
          <a:ext cx="323812" cy="323812"/>
        </a:xfrm>
        <a:prstGeom prst="teardrop">
          <a:avLst>
            <a:gd name="adj" fmla="val 115000"/>
          </a:avLst>
        </a:prstGeom>
        <a:solidFill>
          <a:schemeClr val="accent2">
            <a:hueOff val="-1133037"/>
            <a:satOff val="21082"/>
            <a:lumOff val="2823"/>
            <a:alphaOff val="0"/>
          </a:schemeClr>
        </a:solidFill>
        <a:ln w="19050" cap="rnd" cmpd="sng" algn="ctr">
          <a:solidFill>
            <a:schemeClr val="accent2">
              <a:hueOff val="-1133037"/>
              <a:satOff val="21082"/>
              <a:lumOff val="2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DE053-220E-4284-8A29-7AAE682493B1}">
      <dsp:nvSpPr>
        <dsp:cNvPr id="0" name=""/>
        <dsp:cNvSpPr/>
      </dsp:nvSpPr>
      <dsp:spPr>
        <a:xfrm>
          <a:off x="5038798" y="3608040"/>
          <a:ext cx="251867" cy="2518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297C3-E6B2-4398-B3FE-887EA4C8047A}">
      <dsp:nvSpPr>
        <dsp:cNvPr id="0" name=""/>
        <dsp:cNvSpPr/>
      </dsp:nvSpPr>
      <dsp:spPr>
        <a:xfrm>
          <a:off x="5393701" y="2201635"/>
          <a:ext cx="2736905" cy="130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WHO declares the outbreak a Public Health Emergency of International Concern</a:t>
          </a:r>
        </a:p>
      </dsp:txBody>
      <dsp:txXfrm>
        <a:off x="5393701" y="2201635"/>
        <a:ext cx="2736905" cy="1303368"/>
      </dsp:txXfrm>
    </dsp:sp>
    <dsp:sp modelId="{B5E1546F-2060-4255-9945-CE3928F2AE12}">
      <dsp:nvSpPr>
        <dsp:cNvPr id="0" name=""/>
        <dsp:cNvSpPr/>
      </dsp:nvSpPr>
      <dsp:spPr>
        <a:xfrm>
          <a:off x="5393701" y="3505003"/>
          <a:ext cx="2736905" cy="45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31 Jan. 2020</a:t>
          </a:r>
        </a:p>
      </dsp:txBody>
      <dsp:txXfrm>
        <a:off x="5393701" y="3505003"/>
        <a:ext cx="2736905" cy="457940"/>
      </dsp:txXfrm>
    </dsp:sp>
    <dsp:sp modelId="{B6AB56B7-4A7B-4A14-92D4-9074C6954218}">
      <dsp:nvSpPr>
        <dsp:cNvPr id="0" name=""/>
        <dsp:cNvSpPr/>
      </dsp:nvSpPr>
      <dsp:spPr>
        <a:xfrm>
          <a:off x="5164731" y="2201635"/>
          <a:ext cx="0" cy="1303368"/>
        </a:xfrm>
        <a:prstGeom prst="line">
          <a:avLst/>
        </a:prstGeom>
        <a:noFill/>
        <a:ln w="12700" cap="rnd" cmpd="sng" algn="ctr">
          <a:solidFill>
            <a:schemeClr val="accent2">
              <a:hueOff val="-1133037"/>
              <a:satOff val="21082"/>
              <a:lumOff val="2823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23A18-52AB-4EE0-9CD8-637308851166}">
      <dsp:nvSpPr>
        <dsp:cNvPr id="0" name=""/>
        <dsp:cNvSpPr/>
      </dsp:nvSpPr>
      <dsp:spPr>
        <a:xfrm>
          <a:off x="5122701" y="2160420"/>
          <a:ext cx="82429" cy="82429"/>
        </a:xfrm>
        <a:prstGeom prst="ellipse">
          <a:avLst/>
        </a:prstGeom>
        <a:solidFill>
          <a:schemeClr val="accent2">
            <a:hueOff val="-1133037"/>
            <a:satOff val="21082"/>
            <a:lumOff val="2823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4B29C-3761-4781-A473-0D9CF9520D81}">
      <dsp:nvSpPr>
        <dsp:cNvPr id="0" name=""/>
        <dsp:cNvSpPr/>
      </dsp:nvSpPr>
      <dsp:spPr>
        <a:xfrm rot="8100000">
          <a:off x="6645668" y="507390"/>
          <a:ext cx="323812" cy="323812"/>
        </a:xfrm>
        <a:prstGeom prst="teardrop">
          <a:avLst>
            <a:gd name="adj" fmla="val 115000"/>
          </a:avLst>
        </a:prstGeom>
        <a:solidFill>
          <a:schemeClr val="accent2">
            <a:hueOff val="-1510716"/>
            <a:satOff val="28109"/>
            <a:lumOff val="3764"/>
            <a:alphaOff val="0"/>
          </a:schemeClr>
        </a:solidFill>
        <a:ln w="19050" cap="rnd" cmpd="sng" algn="ctr">
          <a:solidFill>
            <a:schemeClr val="accent2">
              <a:hueOff val="-1510716"/>
              <a:satOff val="28109"/>
              <a:lumOff val="3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407C9-3113-4AD9-A107-882BCF9C2621}">
      <dsp:nvSpPr>
        <dsp:cNvPr id="0" name=""/>
        <dsp:cNvSpPr/>
      </dsp:nvSpPr>
      <dsp:spPr>
        <a:xfrm>
          <a:off x="6681641" y="543363"/>
          <a:ext cx="251867" cy="2518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C71C5-129C-4AB5-A229-9BCC94A49F12}">
      <dsp:nvSpPr>
        <dsp:cNvPr id="0" name=""/>
        <dsp:cNvSpPr/>
      </dsp:nvSpPr>
      <dsp:spPr>
        <a:xfrm>
          <a:off x="7036544" y="898267"/>
          <a:ext cx="2736905" cy="130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WHO officially names the disease COVID-19</a:t>
          </a:r>
        </a:p>
      </dsp:txBody>
      <dsp:txXfrm>
        <a:off x="7036544" y="898267"/>
        <a:ext cx="2736905" cy="1303368"/>
      </dsp:txXfrm>
    </dsp:sp>
    <dsp:sp modelId="{7EAEC138-BC36-44D1-BE64-B0A3C28A50A5}">
      <dsp:nvSpPr>
        <dsp:cNvPr id="0" name=""/>
        <dsp:cNvSpPr/>
      </dsp:nvSpPr>
      <dsp:spPr>
        <a:xfrm>
          <a:off x="7036544" y="440327"/>
          <a:ext cx="2736905" cy="45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11 Feb. 2020</a:t>
          </a:r>
        </a:p>
      </dsp:txBody>
      <dsp:txXfrm>
        <a:off x="7036544" y="440327"/>
        <a:ext cx="2736905" cy="457940"/>
      </dsp:txXfrm>
    </dsp:sp>
    <dsp:sp modelId="{D7598F71-26D4-48B2-BE3D-6D557BC08CBA}">
      <dsp:nvSpPr>
        <dsp:cNvPr id="0" name=""/>
        <dsp:cNvSpPr/>
      </dsp:nvSpPr>
      <dsp:spPr>
        <a:xfrm>
          <a:off x="6807574" y="898267"/>
          <a:ext cx="0" cy="1303368"/>
        </a:xfrm>
        <a:prstGeom prst="line">
          <a:avLst/>
        </a:prstGeom>
        <a:noFill/>
        <a:ln w="12700" cap="rnd" cmpd="sng" algn="ctr">
          <a:solidFill>
            <a:schemeClr val="accent2">
              <a:hueOff val="-1510716"/>
              <a:satOff val="28109"/>
              <a:lumOff val="376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CC44D-9E5E-4644-9503-A41C9854C2D7}">
      <dsp:nvSpPr>
        <dsp:cNvPr id="0" name=""/>
        <dsp:cNvSpPr/>
      </dsp:nvSpPr>
      <dsp:spPr>
        <a:xfrm>
          <a:off x="6765544" y="2160420"/>
          <a:ext cx="82429" cy="82429"/>
        </a:xfrm>
        <a:prstGeom prst="ellipse">
          <a:avLst/>
        </a:prstGeom>
        <a:solidFill>
          <a:schemeClr val="accent2">
            <a:hueOff val="-1510716"/>
            <a:satOff val="28109"/>
            <a:lumOff val="376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4A4D52-0F6D-4470-8C96-07F22BDC0861}">
      <dsp:nvSpPr>
        <dsp:cNvPr id="0" name=""/>
        <dsp:cNvSpPr/>
      </dsp:nvSpPr>
      <dsp:spPr>
        <a:xfrm rot="18900000">
          <a:off x="8288511" y="3572067"/>
          <a:ext cx="323812" cy="323812"/>
        </a:xfrm>
        <a:prstGeom prst="teardrop">
          <a:avLst>
            <a:gd name="adj" fmla="val 115000"/>
          </a:avLst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19050" cap="rnd" cmpd="sng" algn="ctr">
          <a:solidFill>
            <a:schemeClr val="accent2">
              <a:hueOff val="-1888395"/>
              <a:satOff val="35136"/>
              <a:lumOff val="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C5D06-EC2C-43CF-92DE-1636972F8A01}">
      <dsp:nvSpPr>
        <dsp:cNvPr id="0" name=""/>
        <dsp:cNvSpPr/>
      </dsp:nvSpPr>
      <dsp:spPr>
        <a:xfrm>
          <a:off x="8324483" y="3608040"/>
          <a:ext cx="251867" cy="2518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0D7CA-8A40-4B4F-9154-9B15D9A10C05}">
      <dsp:nvSpPr>
        <dsp:cNvPr id="0" name=""/>
        <dsp:cNvSpPr/>
      </dsp:nvSpPr>
      <dsp:spPr>
        <a:xfrm>
          <a:off x="8679387" y="2201635"/>
          <a:ext cx="2736905" cy="1303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WHO declares COVID-19 outbreak a pandemic</a:t>
          </a:r>
        </a:p>
      </dsp:txBody>
      <dsp:txXfrm>
        <a:off x="8679387" y="2201635"/>
        <a:ext cx="2736905" cy="1303368"/>
      </dsp:txXfrm>
    </dsp:sp>
    <dsp:sp modelId="{B4F1F168-4CA4-45E6-9C6A-8D7AE2CE1DE0}">
      <dsp:nvSpPr>
        <dsp:cNvPr id="0" name=""/>
        <dsp:cNvSpPr/>
      </dsp:nvSpPr>
      <dsp:spPr>
        <a:xfrm>
          <a:off x="8679387" y="3505003"/>
          <a:ext cx="2736905" cy="457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11 Mar. 2020</a:t>
          </a:r>
        </a:p>
      </dsp:txBody>
      <dsp:txXfrm>
        <a:off x="8679387" y="3505003"/>
        <a:ext cx="2736905" cy="457940"/>
      </dsp:txXfrm>
    </dsp:sp>
    <dsp:sp modelId="{297A2AC7-B59C-4710-A2FC-228530A8BF88}">
      <dsp:nvSpPr>
        <dsp:cNvPr id="0" name=""/>
        <dsp:cNvSpPr/>
      </dsp:nvSpPr>
      <dsp:spPr>
        <a:xfrm>
          <a:off x="8450417" y="2201635"/>
          <a:ext cx="0" cy="1303368"/>
        </a:xfrm>
        <a:prstGeom prst="line">
          <a:avLst/>
        </a:prstGeom>
        <a:noFill/>
        <a:ln w="12700" cap="rnd" cmpd="sng" algn="ctr">
          <a:solidFill>
            <a:schemeClr val="accent2">
              <a:hueOff val="-1888395"/>
              <a:satOff val="35136"/>
              <a:lumOff val="4705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8904E-B849-4A7D-9720-76C10DBDFB69}">
      <dsp:nvSpPr>
        <dsp:cNvPr id="0" name=""/>
        <dsp:cNvSpPr/>
      </dsp:nvSpPr>
      <dsp:spPr>
        <a:xfrm>
          <a:off x="8408387" y="2160420"/>
          <a:ext cx="82429" cy="82429"/>
        </a:xfrm>
        <a:prstGeom prst="ellipse">
          <a:avLst/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13E57-9C53-4B91-93E3-1CD6227A2E29}">
      <dsp:nvSpPr>
        <dsp:cNvPr id="0" name=""/>
        <dsp:cNvSpPr/>
      </dsp:nvSpPr>
      <dsp:spPr>
        <a:xfrm rot="5400000">
          <a:off x="4228490" y="-1585900"/>
          <a:ext cx="1029753" cy="446434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Fever </a:t>
          </a:r>
          <a:r>
            <a:rPr lang="en-US" sz="1900" b="1" i="0" kern="1200" dirty="0"/>
            <a:t>(not always present)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Cough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Difficulty breathing</a:t>
          </a:r>
        </a:p>
      </dsp:txBody>
      <dsp:txXfrm rot="-5400000">
        <a:off x="2511194" y="181664"/>
        <a:ext cx="4414078" cy="929217"/>
      </dsp:txXfrm>
    </dsp:sp>
    <dsp:sp modelId="{1D6DCC2B-0355-4FD5-A1C4-7698FEF06EA0}">
      <dsp:nvSpPr>
        <dsp:cNvPr id="0" name=""/>
        <dsp:cNvSpPr/>
      </dsp:nvSpPr>
      <dsp:spPr>
        <a:xfrm>
          <a:off x="0" y="2676"/>
          <a:ext cx="2511194" cy="128719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Primary signs and symptoms</a:t>
          </a:r>
        </a:p>
      </dsp:txBody>
      <dsp:txXfrm>
        <a:off x="62836" y="65512"/>
        <a:ext cx="2385522" cy="1161520"/>
      </dsp:txXfrm>
    </dsp:sp>
    <dsp:sp modelId="{874B020A-7240-440B-9E1C-2D60817A8DE8}">
      <dsp:nvSpPr>
        <dsp:cNvPr id="0" name=""/>
        <dsp:cNvSpPr/>
      </dsp:nvSpPr>
      <dsp:spPr>
        <a:xfrm>
          <a:off x="0" y="1354228"/>
          <a:ext cx="6968734" cy="1287192"/>
        </a:xfrm>
        <a:prstGeom prst="roundRect">
          <a:avLst/>
        </a:prstGeom>
        <a:gradFill rotWithShape="0">
          <a:gsLst>
            <a:gs pos="0">
              <a:schemeClr val="accent2">
                <a:hueOff val="-629465"/>
                <a:satOff val="11712"/>
                <a:lumOff val="1568"/>
                <a:alphaOff val="0"/>
                <a:tint val="96000"/>
                <a:lumMod val="100000"/>
              </a:schemeClr>
            </a:gs>
            <a:gs pos="78000">
              <a:schemeClr val="accent2">
                <a:hueOff val="-629465"/>
                <a:satOff val="11712"/>
                <a:lumOff val="156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Most people with COVID-19 have mild symptoms</a:t>
          </a:r>
        </a:p>
      </dsp:txBody>
      <dsp:txXfrm>
        <a:off x="62836" y="1417064"/>
        <a:ext cx="6843062" cy="1161520"/>
      </dsp:txXfrm>
    </dsp:sp>
    <dsp:sp modelId="{C725ABB7-346A-4A39-AA90-695E26B0727D}">
      <dsp:nvSpPr>
        <dsp:cNvPr id="0" name=""/>
        <dsp:cNvSpPr/>
      </dsp:nvSpPr>
      <dsp:spPr>
        <a:xfrm>
          <a:off x="0" y="2705780"/>
          <a:ext cx="6968734" cy="1287192"/>
        </a:xfrm>
        <a:prstGeom prst="roundRect">
          <a:avLst/>
        </a:prstGeom>
        <a:gradFill rotWithShape="0">
          <a:gsLst>
            <a:gs pos="0">
              <a:schemeClr val="accent2">
                <a:hueOff val="-1258930"/>
                <a:satOff val="23424"/>
                <a:lumOff val="3137"/>
                <a:alphaOff val="0"/>
                <a:tint val="96000"/>
                <a:lumMod val="100000"/>
              </a:schemeClr>
            </a:gs>
            <a:gs pos="78000">
              <a:schemeClr val="accent2">
                <a:hueOff val="-1258930"/>
                <a:satOff val="23424"/>
                <a:lumOff val="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Clear evidence for human-to-human transmission</a:t>
          </a:r>
        </a:p>
      </dsp:txBody>
      <dsp:txXfrm>
        <a:off x="62836" y="2768616"/>
        <a:ext cx="6843062" cy="1161520"/>
      </dsp:txXfrm>
    </dsp:sp>
    <dsp:sp modelId="{2B7704DB-A918-4E5A-A088-A5EAA442090C}">
      <dsp:nvSpPr>
        <dsp:cNvPr id="0" name=""/>
        <dsp:cNvSpPr/>
      </dsp:nvSpPr>
      <dsp:spPr>
        <a:xfrm>
          <a:off x="0" y="4057332"/>
          <a:ext cx="6968734" cy="1287192"/>
        </a:xfrm>
        <a:prstGeom prst="roundRect">
          <a:avLst/>
        </a:prstGeom>
        <a:gradFill rotWithShape="0">
          <a:gsLst>
            <a:gs pos="0">
              <a:schemeClr val="accent2">
                <a:hueOff val="-1888395"/>
                <a:satOff val="35136"/>
                <a:lumOff val="4705"/>
                <a:alphaOff val="0"/>
                <a:tint val="96000"/>
                <a:lumMod val="100000"/>
              </a:schemeClr>
            </a:gs>
            <a:gs pos="78000">
              <a:schemeClr val="accent2">
                <a:hueOff val="-1888395"/>
                <a:satOff val="35136"/>
                <a:lumOff val="470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Incubation period is up to 14 days post-exposure (ranges from 2-14 days)</a:t>
          </a:r>
        </a:p>
      </dsp:txBody>
      <dsp:txXfrm>
        <a:off x="62836" y="4120168"/>
        <a:ext cx="6843062" cy="1161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06CB6-2900-455D-81B7-9856B4A88FD1}">
      <dsp:nvSpPr>
        <dsp:cNvPr id="0" name=""/>
        <dsp:cNvSpPr/>
      </dsp:nvSpPr>
      <dsp:spPr>
        <a:xfrm>
          <a:off x="0" y="298852"/>
          <a:ext cx="6628804" cy="1885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469" tIns="395732" rIns="51446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Responds yes to having travelled to another country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Responds yes to having contact with someone who has recently travelled to another country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Has imminent plans to travel to another country</a:t>
          </a:r>
        </a:p>
      </dsp:txBody>
      <dsp:txXfrm>
        <a:off x="0" y="298852"/>
        <a:ext cx="6628804" cy="1885275"/>
      </dsp:txXfrm>
    </dsp:sp>
    <dsp:sp modelId="{87E9A17D-2174-4BFB-B1B7-E10E2C2D53DC}">
      <dsp:nvSpPr>
        <dsp:cNvPr id="0" name=""/>
        <dsp:cNvSpPr/>
      </dsp:nvSpPr>
      <dsp:spPr>
        <a:xfrm>
          <a:off x="331440" y="18412"/>
          <a:ext cx="4640162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Responses that should alert travel surveillance system:</a:t>
          </a:r>
        </a:p>
      </dsp:txBody>
      <dsp:txXfrm>
        <a:off x="358820" y="45792"/>
        <a:ext cx="4585402" cy="506120"/>
      </dsp:txXfrm>
    </dsp:sp>
    <dsp:sp modelId="{D25313B3-06DF-4970-BFED-477839271570}">
      <dsp:nvSpPr>
        <dsp:cNvPr id="0" name=""/>
        <dsp:cNvSpPr/>
      </dsp:nvSpPr>
      <dsp:spPr>
        <a:xfrm>
          <a:off x="0" y="2567167"/>
          <a:ext cx="6628804" cy="239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-1888395"/>
              <a:satOff val="35136"/>
              <a:lumOff val="47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469" tIns="395732" rIns="51446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Surveillance officer conducts a follow-up interview to gather more information about travel history or intent to travel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Regional and/or national authorities are notified, when appropriate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Counterparts in other countries are notified, when appropriate</a:t>
          </a:r>
        </a:p>
      </dsp:txBody>
      <dsp:txXfrm>
        <a:off x="0" y="2567167"/>
        <a:ext cx="6628804" cy="2394000"/>
      </dsp:txXfrm>
    </dsp:sp>
    <dsp:sp modelId="{8D0B15C7-D580-40D1-AD5F-B984A781BD40}">
      <dsp:nvSpPr>
        <dsp:cNvPr id="0" name=""/>
        <dsp:cNvSpPr/>
      </dsp:nvSpPr>
      <dsp:spPr>
        <a:xfrm>
          <a:off x="331440" y="2286728"/>
          <a:ext cx="4640162" cy="560880"/>
        </a:xfrm>
        <a:prstGeom prst="roundRect">
          <a:avLst/>
        </a:prstGeom>
        <a:gradFill rotWithShape="0">
          <a:gsLst>
            <a:gs pos="0">
              <a:schemeClr val="accent2">
                <a:hueOff val="-1888395"/>
                <a:satOff val="35136"/>
                <a:lumOff val="4705"/>
                <a:alphaOff val="0"/>
                <a:tint val="96000"/>
                <a:lumMod val="100000"/>
              </a:schemeClr>
            </a:gs>
            <a:gs pos="78000">
              <a:schemeClr val="accent2">
                <a:hueOff val="-1888395"/>
                <a:satOff val="35136"/>
                <a:lumOff val="470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Steps to follow if above criteria are met:</a:t>
          </a:r>
        </a:p>
      </dsp:txBody>
      <dsp:txXfrm>
        <a:off x="358820" y="2314108"/>
        <a:ext cx="4585402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57BC8-5F9E-4ACB-BB92-52678E78A23B}">
      <dsp:nvSpPr>
        <dsp:cNvPr id="0" name=""/>
        <dsp:cNvSpPr/>
      </dsp:nvSpPr>
      <dsp:spPr>
        <a:xfrm>
          <a:off x="-47898" y="0"/>
          <a:ext cx="7881257" cy="11874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6AC6A5-4765-4910-B486-1FB455E2FD5C}">
      <dsp:nvSpPr>
        <dsp:cNvPr id="0" name=""/>
        <dsp:cNvSpPr/>
      </dsp:nvSpPr>
      <dsp:spPr>
        <a:xfrm>
          <a:off x="311312" y="276553"/>
          <a:ext cx="653111" cy="653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236100-E344-4A94-BD5B-B17CFC512687}">
      <dsp:nvSpPr>
        <dsp:cNvPr id="0" name=""/>
        <dsp:cNvSpPr/>
      </dsp:nvSpPr>
      <dsp:spPr>
        <a:xfrm>
          <a:off x="1323634" y="9371"/>
          <a:ext cx="6507041" cy="118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674" tIns="125674" rIns="125674" bIns="1256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/>
            <a:t>Assess travellers for signs of COVID-19 using pre-established criteria</a:t>
          </a:r>
        </a:p>
      </dsp:txBody>
      <dsp:txXfrm>
        <a:off x="1323634" y="9371"/>
        <a:ext cx="6507041" cy="1187474"/>
      </dsp:txXfrm>
    </dsp:sp>
    <dsp:sp modelId="{6F371819-5C7B-4BB3-A607-5B59BA7646D9}">
      <dsp:nvSpPr>
        <dsp:cNvPr id="0" name=""/>
        <dsp:cNvSpPr/>
      </dsp:nvSpPr>
      <dsp:spPr>
        <a:xfrm>
          <a:off x="-47898" y="1493715"/>
          <a:ext cx="7881257" cy="118747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617FC8-E030-442C-8CF3-A10E7A9FE31E}">
      <dsp:nvSpPr>
        <dsp:cNvPr id="0" name=""/>
        <dsp:cNvSpPr/>
      </dsp:nvSpPr>
      <dsp:spPr>
        <a:xfrm>
          <a:off x="311312" y="1760897"/>
          <a:ext cx="653111" cy="653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CC413B-968A-4A6F-82EF-4F427E749E54}">
      <dsp:nvSpPr>
        <dsp:cNvPr id="0" name=""/>
        <dsp:cNvSpPr/>
      </dsp:nvSpPr>
      <dsp:spPr>
        <a:xfrm>
          <a:off x="1323634" y="1493715"/>
          <a:ext cx="6507041" cy="118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674" tIns="125674" rIns="125674" bIns="1256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Ensure correct personal protective equipment (PPE) use based on role in screening</a:t>
          </a:r>
        </a:p>
      </dsp:txBody>
      <dsp:txXfrm>
        <a:off x="1323634" y="1493715"/>
        <a:ext cx="6507041" cy="1187474"/>
      </dsp:txXfrm>
    </dsp:sp>
    <dsp:sp modelId="{145C4B80-1588-4A22-B4E9-A41427FC04D2}">
      <dsp:nvSpPr>
        <dsp:cNvPr id="0" name=""/>
        <dsp:cNvSpPr/>
      </dsp:nvSpPr>
      <dsp:spPr>
        <a:xfrm>
          <a:off x="-47898" y="2978058"/>
          <a:ext cx="7881257" cy="158796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EFA953-F2E5-4520-9463-A84A547458F3}">
      <dsp:nvSpPr>
        <dsp:cNvPr id="0" name=""/>
        <dsp:cNvSpPr/>
      </dsp:nvSpPr>
      <dsp:spPr>
        <a:xfrm>
          <a:off x="311312" y="3445484"/>
          <a:ext cx="653111" cy="653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58E68-9975-4DF3-97B0-A015F2185433}">
      <dsp:nvSpPr>
        <dsp:cNvPr id="0" name=""/>
        <dsp:cNvSpPr/>
      </dsp:nvSpPr>
      <dsp:spPr>
        <a:xfrm>
          <a:off x="1323634" y="3178302"/>
          <a:ext cx="3546565" cy="118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674" tIns="125674" rIns="125674" bIns="1256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Primary screening:</a:t>
          </a:r>
        </a:p>
      </dsp:txBody>
      <dsp:txXfrm>
        <a:off x="1323634" y="3178302"/>
        <a:ext cx="3546565" cy="1187474"/>
      </dsp:txXfrm>
    </dsp:sp>
    <dsp:sp modelId="{1DE762BC-8CF7-4F8F-9B20-58232B8168CD}">
      <dsp:nvSpPr>
        <dsp:cNvPr id="0" name=""/>
        <dsp:cNvSpPr/>
      </dsp:nvSpPr>
      <dsp:spPr>
        <a:xfrm>
          <a:off x="4643412" y="3163506"/>
          <a:ext cx="3157435" cy="118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674" tIns="125674" rIns="125674" bIns="12567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-Maintain at least 1m distance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-Observe travellers for obvious signs of illness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-Measure temperature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-Use POE screening form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-Educate travellers about COVID-19</a:t>
          </a:r>
        </a:p>
      </dsp:txBody>
      <dsp:txXfrm>
        <a:off x="4643412" y="3163506"/>
        <a:ext cx="3157435" cy="1187474"/>
      </dsp:txXfrm>
    </dsp:sp>
    <dsp:sp modelId="{9AFA7DF7-73DF-4B80-B9EF-C90592B5AFEA}">
      <dsp:nvSpPr>
        <dsp:cNvPr id="0" name=""/>
        <dsp:cNvSpPr/>
      </dsp:nvSpPr>
      <dsp:spPr>
        <a:xfrm>
          <a:off x="-47898" y="4868553"/>
          <a:ext cx="7881257" cy="13435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3DF2BD-95D6-4E9D-8723-9B563B8ED668}">
      <dsp:nvSpPr>
        <dsp:cNvPr id="0" name=""/>
        <dsp:cNvSpPr/>
      </dsp:nvSpPr>
      <dsp:spPr>
        <a:xfrm>
          <a:off x="311312" y="5208112"/>
          <a:ext cx="653111" cy="6531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0D9857-CBD6-490E-B0C6-EE2C2F6C0460}">
      <dsp:nvSpPr>
        <dsp:cNvPr id="0" name=""/>
        <dsp:cNvSpPr/>
      </dsp:nvSpPr>
      <dsp:spPr>
        <a:xfrm>
          <a:off x="1323634" y="4940930"/>
          <a:ext cx="3546565" cy="118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674" tIns="125674" rIns="125674" bIns="1256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Secondary screening:</a:t>
          </a:r>
        </a:p>
      </dsp:txBody>
      <dsp:txXfrm>
        <a:off x="1323634" y="4940930"/>
        <a:ext cx="3546565" cy="1187474"/>
      </dsp:txXfrm>
    </dsp:sp>
    <dsp:sp modelId="{8E04D4C4-67A8-4FF8-B3AF-846629BAEE28}">
      <dsp:nvSpPr>
        <dsp:cNvPr id="0" name=""/>
        <dsp:cNvSpPr/>
      </dsp:nvSpPr>
      <dsp:spPr>
        <a:xfrm>
          <a:off x="4672085" y="4946345"/>
          <a:ext cx="2960475" cy="1187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674" tIns="125674" rIns="125674" bIns="12567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-Separate travellers and conduct a medical evaluation and interview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-Follow standard operating procedures for POE regarding isolation and alerts</a:t>
          </a:r>
        </a:p>
      </dsp:txBody>
      <dsp:txXfrm>
        <a:off x="4672085" y="4946345"/>
        <a:ext cx="2960475" cy="11874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2F537-1E7B-4D15-98E6-DAF08D02D6AB}">
      <dsp:nvSpPr>
        <dsp:cNvPr id="0" name=""/>
        <dsp:cNvSpPr/>
      </dsp:nvSpPr>
      <dsp:spPr>
        <a:xfrm>
          <a:off x="0" y="386374"/>
          <a:ext cx="7112161" cy="1502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983" tIns="374904" rIns="55198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May miss infected people who are asymptomatic or have only mild symptoms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Will miss people who are currently incubating infection and do not have symptoms (2-14 days incubation period)</a:t>
          </a:r>
        </a:p>
      </dsp:txBody>
      <dsp:txXfrm>
        <a:off x="0" y="386374"/>
        <a:ext cx="7112161" cy="1502550"/>
      </dsp:txXfrm>
    </dsp:sp>
    <dsp:sp modelId="{F18FB72B-C7AF-4A6E-B61D-B1FC69383C1D}">
      <dsp:nvSpPr>
        <dsp:cNvPr id="0" name=""/>
        <dsp:cNvSpPr/>
      </dsp:nvSpPr>
      <dsp:spPr>
        <a:xfrm>
          <a:off x="355608" y="90254"/>
          <a:ext cx="4978512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176" tIns="0" rIns="1881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Can </a:t>
          </a:r>
          <a:r>
            <a:rPr lang="en-US" sz="1800" kern="1200" dirty="0">
              <a:solidFill>
                <a:schemeClr val="bg1"/>
              </a:solidFill>
            </a:rPr>
            <a:t>detect only overtly </a:t>
          </a:r>
          <a:r>
            <a:rPr lang="en-US" sz="1800" kern="1200" dirty="0"/>
            <a:t>ill travellers</a:t>
          </a:r>
        </a:p>
      </dsp:txBody>
      <dsp:txXfrm>
        <a:off x="381547" y="116193"/>
        <a:ext cx="4926634" cy="479482"/>
      </dsp:txXfrm>
    </dsp:sp>
    <dsp:sp modelId="{6742A2A1-EE6B-406D-B542-3D5AB4B43B7B}">
      <dsp:nvSpPr>
        <dsp:cNvPr id="0" name=""/>
        <dsp:cNvSpPr/>
      </dsp:nvSpPr>
      <dsp:spPr>
        <a:xfrm>
          <a:off x="0" y="2221365"/>
          <a:ext cx="7112161" cy="209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-944198"/>
              <a:satOff val="17568"/>
              <a:lumOff val="23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983" tIns="374904" rIns="55198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If the environment is extremely hot or cold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If the thermometer has not been properly calibrated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If the screener is using the thermometer improperly, per manufacturer standards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If the traveller has taken fever-reducing medication (e.g., paracetamol, ibuprofen)</a:t>
          </a:r>
        </a:p>
      </dsp:txBody>
      <dsp:txXfrm>
        <a:off x="0" y="2221365"/>
        <a:ext cx="7112161" cy="2097900"/>
      </dsp:txXfrm>
    </dsp:sp>
    <dsp:sp modelId="{78F2CF7E-5358-4AC1-A5AE-C8E3A45A265B}">
      <dsp:nvSpPr>
        <dsp:cNvPr id="0" name=""/>
        <dsp:cNvSpPr/>
      </dsp:nvSpPr>
      <dsp:spPr>
        <a:xfrm>
          <a:off x="355608" y="1955685"/>
          <a:ext cx="4978512" cy="531360"/>
        </a:xfrm>
        <a:prstGeom prst="roundRect">
          <a:avLst/>
        </a:prstGeom>
        <a:gradFill rotWithShape="0">
          <a:gsLst>
            <a:gs pos="0">
              <a:schemeClr val="accent2">
                <a:hueOff val="-944198"/>
                <a:satOff val="17568"/>
                <a:lumOff val="2352"/>
                <a:alphaOff val="0"/>
                <a:tint val="96000"/>
                <a:lumMod val="100000"/>
              </a:schemeClr>
            </a:gs>
            <a:gs pos="78000">
              <a:schemeClr val="accent2">
                <a:hueOff val="-944198"/>
                <a:satOff val="17568"/>
                <a:lumOff val="235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176" tIns="0" rIns="1881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Reliable temperature readings are affected by multiple factors</a:t>
          </a:r>
        </a:p>
      </dsp:txBody>
      <dsp:txXfrm>
        <a:off x="381547" y="1981624"/>
        <a:ext cx="4926634" cy="479482"/>
      </dsp:txXfrm>
    </dsp:sp>
    <dsp:sp modelId="{4CA66015-C334-4EB7-B520-E87D94F2A183}">
      <dsp:nvSpPr>
        <dsp:cNvPr id="0" name=""/>
        <dsp:cNvSpPr/>
      </dsp:nvSpPr>
      <dsp:spPr>
        <a:xfrm>
          <a:off x="0" y="4682145"/>
          <a:ext cx="7112161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-1888395"/>
              <a:satOff val="35136"/>
              <a:lumOff val="47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1983" tIns="374904" rIns="55198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Travellers may not reveal their illness, may take medicine to mask it, or may not disclose exposure history</a:t>
          </a:r>
        </a:p>
      </dsp:txBody>
      <dsp:txXfrm>
        <a:off x="0" y="4682145"/>
        <a:ext cx="7112161" cy="1247400"/>
      </dsp:txXfrm>
    </dsp:sp>
    <dsp:sp modelId="{B1C3FA22-013A-440E-B261-296DD165685D}">
      <dsp:nvSpPr>
        <dsp:cNvPr id="0" name=""/>
        <dsp:cNvSpPr/>
      </dsp:nvSpPr>
      <dsp:spPr>
        <a:xfrm>
          <a:off x="355608" y="4416465"/>
          <a:ext cx="4978512" cy="531360"/>
        </a:xfrm>
        <a:prstGeom prst="roundRect">
          <a:avLst/>
        </a:prstGeom>
        <a:gradFill rotWithShape="0">
          <a:gsLst>
            <a:gs pos="0">
              <a:schemeClr val="accent2">
                <a:hueOff val="-1888395"/>
                <a:satOff val="35136"/>
                <a:lumOff val="4705"/>
                <a:alphaOff val="0"/>
                <a:tint val="96000"/>
                <a:lumMod val="100000"/>
              </a:schemeClr>
            </a:gs>
            <a:gs pos="78000">
              <a:schemeClr val="accent2">
                <a:hueOff val="-1888395"/>
                <a:satOff val="35136"/>
                <a:lumOff val="470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8176" tIns="0" rIns="18817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 dirty="0"/>
            <a:t>People need to behave in a manner that may be outside their personal interest</a:t>
          </a:r>
        </a:p>
      </dsp:txBody>
      <dsp:txXfrm>
        <a:off x="381547" y="4442404"/>
        <a:ext cx="4926634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D31CB-E330-4C80-934D-E28C36BDF557}">
      <dsp:nvSpPr>
        <dsp:cNvPr id="0" name=""/>
        <dsp:cNvSpPr/>
      </dsp:nvSpPr>
      <dsp:spPr>
        <a:xfrm>
          <a:off x="0" y="346331"/>
          <a:ext cx="7903037" cy="1008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Large-scale screening may not be the most effective way to prevent the spread of COVID-19</a:t>
          </a:r>
        </a:p>
      </dsp:txBody>
      <dsp:txXfrm>
        <a:off x="49240" y="395571"/>
        <a:ext cx="7804557" cy="910206"/>
      </dsp:txXfrm>
    </dsp:sp>
    <dsp:sp modelId="{3D9CC871-A30D-4BE2-9F79-BAC9D1F1FBEA}">
      <dsp:nvSpPr>
        <dsp:cNvPr id="0" name=""/>
        <dsp:cNvSpPr/>
      </dsp:nvSpPr>
      <dsp:spPr>
        <a:xfrm>
          <a:off x="0" y="1409737"/>
          <a:ext cx="7903037" cy="1008686"/>
        </a:xfrm>
        <a:prstGeom prst="roundRect">
          <a:avLst/>
        </a:prstGeom>
        <a:gradFill rotWithShape="0">
          <a:gsLst>
            <a:gs pos="0">
              <a:schemeClr val="accent2">
                <a:hueOff val="-472099"/>
                <a:satOff val="8784"/>
                <a:lumOff val="1176"/>
                <a:alphaOff val="0"/>
                <a:tint val="96000"/>
                <a:lumMod val="100000"/>
              </a:schemeClr>
            </a:gs>
            <a:gs pos="78000">
              <a:schemeClr val="accent2">
                <a:hueOff val="-472099"/>
                <a:satOff val="8784"/>
                <a:lumOff val="1176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Screening is only one tool for responding to COVID-19; other tools include traditional epidemiology and community mitigation</a:t>
          </a:r>
        </a:p>
      </dsp:txBody>
      <dsp:txXfrm>
        <a:off x="49240" y="1458977"/>
        <a:ext cx="7804557" cy="910206"/>
      </dsp:txXfrm>
    </dsp:sp>
    <dsp:sp modelId="{65ED7F7F-0A19-48EB-9488-2673D57C9896}">
      <dsp:nvSpPr>
        <dsp:cNvPr id="0" name=""/>
        <dsp:cNvSpPr/>
      </dsp:nvSpPr>
      <dsp:spPr>
        <a:xfrm>
          <a:off x="0" y="2473143"/>
          <a:ext cx="7903037" cy="1008686"/>
        </a:xfrm>
        <a:prstGeom prst="roundRect">
          <a:avLst/>
        </a:prstGeom>
        <a:gradFill rotWithShape="0">
          <a:gsLst>
            <a:gs pos="0">
              <a:schemeClr val="accent2">
                <a:hueOff val="-944198"/>
                <a:satOff val="17568"/>
                <a:lumOff val="2352"/>
                <a:alphaOff val="0"/>
                <a:tint val="96000"/>
                <a:lumMod val="100000"/>
              </a:schemeClr>
            </a:gs>
            <a:gs pos="78000">
              <a:schemeClr val="accent2">
                <a:hueOff val="-944198"/>
                <a:satOff val="17568"/>
                <a:lumOff val="2352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Asymptomatic transmission can occur; travellers may not have any signs of COVID-19 but can still be spreading the virus</a:t>
          </a:r>
        </a:p>
      </dsp:txBody>
      <dsp:txXfrm>
        <a:off x="49240" y="2522383"/>
        <a:ext cx="7804557" cy="910206"/>
      </dsp:txXfrm>
    </dsp:sp>
    <dsp:sp modelId="{CDC313B6-5E1D-4782-8CF3-5B0EB721E265}">
      <dsp:nvSpPr>
        <dsp:cNvPr id="0" name=""/>
        <dsp:cNvSpPr/>
      </dsp:nvSpPr>
      <dsp:spPr>
        <a:xfrm>
          <a:off x="0" y="3536550"/>
          <a:ext cx="7903037" cy="1008686"/>
        </a:xfrm>
        <a:prstGeom prst="roundRect">
          <a:avLst/>
        </a:prstGeom>
        <a:gradFill rotWithShape="0">
          <a:gsLst>
            <a:gs pos="0">
              <a:schemeClr val="accent2">
                <a:hueOff val="-1416296"/>
                <a:satOff val="26352"/>
                <a:lumOff val="3529"/>
                <a:alphaOff val="0"/>
                <a:tint val="96000"/>
                <a:lumMod val="100000"/>
              </a:schemeClr>
            </a:gs>
            <a:gs pos="78000">
              <a:schemeClr val="accent2">
                <a:hueOff val="-1416296"/>
                <a:satOff val="26352"/>
                <a:lumOff val="352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COVID-19 is widespread globally and travellers are likely to be coming from an affected area, have come in contact with someone from an affected area, or have passed through an affected area</a:t>
          </a:r>
        </a:p>
      </dsp:txBody>
      <dsp:txXfrm>
        <a:off x="49240" y="3585790"/>
        <a:ext cx="7804557" cy="910206"/>
      </dsp:txXfrm>
    </dsp:sp>
    <dsp:sp modelId="{7B8AC810-6FEF-4C6A-96DA-308ED66D3863}">
      <dsp:nvSpPr>
        <dsp:cNvPr id="0" name=""/>
        <dsp:cNvSpPr/>
      </dsp:nvSpPr>
      <dsp:spPr>
        <a:xfrm>
          <a:off x="0" y="4599956"/>
          <a:ext cx="7903037" cy="1008686"/>
        </a:xfrm>
        <a:prstGeom prst="roundRect">
          <a:avLst/>
        </a:prstGeom>
        <a:gradFill rotWithShape="0">
          <a:gsLst>
            <a:gs pos="0">
              <a:schemeClr val="accent2">
                <a:hueOff val="-1888395"/>
                <a:satOff val="35136"/>
                <a:lumOff val="4705"/>
                <a:alphaOff val="0"/>
                <a:tint val="96000"/>
                <a:lumMod val="100000"/>
              </a:schemeClr>
            </a:gs>
            <a:gs pos="78000">
              <a:schemeClr val="accent2">
                <a:hueOff val="-1888395"/>
                <a:satOff val="35136"/>
                <a:lumOff val="470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Worldwide travel restrictions have greatly limited the number of people travelling and the places they can travel to and from</a:t>
          </a:r>
        </a:p>
      </dsp:txBody>
      <dsp:txXfrm>
        <a:off x="49240" y="4649196"/>
        <a:ext cx="7804557" cy="910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14606-C488-4945-8707-A4997E2B28B7}">
      <dsp:nvSpPr>
        <dsp:cNvPr id="0" name=""/>
        <dsp:cNvSpPr/>
      </dsp:nvSpPr>
      <dsp:spPr>
        <a:xfrm rot="5400000">
          <a:off x="5255835" y="-1749218"/>
          <a:ext cx="1857959" cy="582100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Identifies travellers with visible signs; however, it may not catch the majority of people with COVID-19 as they frequently experience no or mild symptoms, but can still spread disease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tx1"/>
              </a:solidFill>
            </a:rPr>
            <a:t>Requires coordination between POE and health authorities</a:t>
          </a:r>
        </a:p>
      </dsp:txBody>
      <dsp:txXfrm rot="-5400000">
        <a:off x="3274314" y="323001"/>
        <a:ext cx="5730304" cy="1676563"/>
      </dsp:txXfrm>
    </dsp:sp>
    <dsp:sp modelId="{DDB95571-2107-4C94-A6D8-1DECF6D5327C}">
      <dsp:nvSpPr>
        <dsp:cNvPr id="0" name=""/>
        <dsp:cNvSpPr/>
      </dsp:nvSpPr>
      <dsp:spPr>
        <a:xfrm>
          <a:off x="0" y="58"/>
          <a:ext cx="3274314" cy="23224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Screening:</a:t>
          </a:r>
        </a:p>
      </dsp:txBody>
      <dsp:txXfrm>
        <a:off x="113373" y="113431"/>
        <a:ext cx="3047568" cy="2095703"/>
      </dsp:txXfrm>
    </dsp:sp>
    <dsp:sp modelId="{D2CC4FCA-97EA-4D35-9E82-E08C9BEA3796}">
      <dsp:nvSpPr>
        <dsp:cNvPr id="0" name=""/>
        <dsp:cNvSpPr/>
      </dsp:nvSpPr>
      <dsp:spPr>
        <a:xfrm rot="5400000">
          <a:off x="5255835" y="689353"/>
          <a:ext cx="1857959" cy="582100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Alerts travellers to signs and symptoms of COVID-19 and what to do if they are sick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Provides an opportunity to educate travellers on how to protect themselves and others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Informs travellers how to reach local health resources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Ensures travellers receive accurate information</a:t>
          </a:r>
        </a:p>
      </dsp:txBody>
      <dsp:txXfrm rot="-5400000">
        <a:off x="3274314" y="2761572"/>
        <a:ext cx="5730304" cy="1676563"/>
      </dsp:txXfrm>
    </dsp:sp>
    <dsp:sp modelId="{AA22933E-320B-48B9-A877-8039357681C8}">
      <dsp:nvSpPr>
        <dsp:cNvPr id="0" name=""/>
        <dsp:cNvSpPr/>
      </dsp:nvSpPr>
      <dsp:spPr>
        <a:xfrm>
          <a:off x="0" y="2438630"/>
          <a:ext cx="3274314" cy="23224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Education:</a:t>
          </a:r>
        </a:p>
      </dsp:txBody>
      <dsp:txXfrm>
        <a:off x="113373" y="2552003"/>
        <a:ext cx="3047568" cy="20957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E88B6-0A8E-4E61-AE10-20135125AB9E}">
      <dsp:nvSpPr>
        <dsp:cNvPr id="0" name=""/>
        <dsp:cNvSpPr/>
      </dsp:nvSpPr>
      <dsp:spPr>
        <a:xfrm>
          <a:off x="0" y="93057"/>
          <a:ext cx="3005666" cy="18033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Screening can reduce the international spread of communicable diseases - one of many tools</a:t>
          </a:r>
        </a:p>
      </dsp:txBody>
      <dsp:txXfrm>
        <a:off x="0" y="93057"/>
        <a:ext cx="3005666" cy="1803399"/>
      </dsp:txXfrm>
    </dsp:sp>
    <dsp:sp modelId="{9628313C-7962-4E12-853B-216CDB90C8FD}">
      <dsp:nvSpPr>
        <dsp:cNvPr id="0" name=""/>
        <dsp:cNvSpPr/>
      </dsp:nvSpPr>
      <dsp:spPr>
        <a:xfrm>
          <a:off x="3306233" y="93057"/>
          <a:ext cx="3005666" cy="18033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Limitations exist for detecting COVID-19 cases through POE screening</a:t>
          </a:r>
        </a:p>
      </dsp:txBody>
      <dsp:txXfrm>
        <a:off x="3306233" y="93057"/>
        <a:ext cx="3005666" cy="1803399"/>
      </dsp:txXfrm>
    </dsp:sp>
    <dsp:sp modelId="{89B52AA0-2862-46A1-8EEC-98B8DC090B89}">
      <dsp:nvSpPr>
        <dsp:cNvPr id="0" name=""/>
        <dsp:cNvSpPr/>
      </dsp:nvSpPr>
      <dsp:spPr>
        <a:xfrm>
          <a:off x="6612466" y="93057"/>
          <a:ext cx="3005666" cy="18033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Screening provides an opportunity to educate travellers</a:t>
          </a:r>
        </a:p>
      </dsp:txBody>
      <dsp:txXfrm>
        <a:off x="6612466" y="93057"/>
        <a:ext cx="3005666" cy="1803399"/>
      </dsp:txXfrm>
    </dsp:sp>
    <dsp:sp modelId="{D74FC045-2E38-4852-88B0-9EF18FBAC84A}">
      <dsp:nvSpPr>
        <dsp:cNvPr id="0" name=""/>
        <dsp:cNvSpPr/>
      </dsp:nvSpPr>
      <dsp:spPr>
        <a:xfrm>
          <a:off x="1653116" y="2197024"/>
          <a:ext cx="3005666" cy="18033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Designing the best use of border health resources involves many considerations</a:t>
          </a:r>
        </a:p>
      </dsp:txBody>
      <dsp:txXfrm>
        <a:off x="1653116" y="2197024"/>
        <a:ext cx="3005666" cy="1803399"/>
      </dsp:txXfrm>
    </dsp:sp>
    <dsp:sp modelId="{C3AA75B3-223C-48FF-90F5-EEFC1EA368CF}">
      <dsp:nvSpPr>
        <dsp:cNvPr id="0" name=""/>
        <dsp:cNvSpPr/>
      </dsp:nvSpPr>
      <dsp:spPr>
        <a:xfrm>
          <a:off x="4959349" y="2197024"/>
          <a:ext cx="3005666" cy="18033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Border health strategies are one of many tools that can complement other measures (e.g., epidemiology, community mitigation)</a:t>
          </a:r>
        </a:p>
      </dsp:txBody>
      <dsp:txXfrm>
        <a:off x="4959349" y="2197024"/>
        <a:ext cx="3005666" cy="1803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80797-77D2-43E5-A55D-9DF2C6ACCD86}" type="datetimeFigureOut">
              <a:rPr lang="en-US" smtClean="0"/>
              <a:t>6/15/2020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3A6AE-5F06-414D-8AED-5B160373BE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3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3A6AE-5F06-414D-8AED-5B160373BE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03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recommendations for secondary screening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3A6AE-5F06-414D-8AED-5B160373BED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85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3A6AE-5F06-414D-8AED-5B160373BED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77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3A6AE-5F06-414D-8AED-5B160373BED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2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Directing travellers to specific airports – US requires international travellers to arrive at 13 specific airports where entry screening has been stood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3A6AE-5F06-414D-8AED-5B160373BED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76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Importance of knowing language – translation of educational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3A6AE-5F06-414D-8AED-5B160373BED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36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3A6AE-5F06-414D-8AED-5B160373BED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59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3A6AE-5F06-414D-8AED-5B160373BED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68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3A6AE-5F06-414D-8AED-5B160373BED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1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3A6AE-5F06-414D-8AED-5B160373BED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45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3A6AE-5F06-414D-8AED-5B160373BED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8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3A6AE-5F06-414D-8AED-5B160373BED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9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accordance with their obligations under the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 43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International Health Regulations (2005), States Parties must inform WHO about additional health measures that significantly interfere with international traffic.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3A6AE-5F06-414D-8AED-5B160373BED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37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 of screening: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Reduce the international spread of communicable diseases by detecting departing and arriving travellers who are sick or have been exposed to the disease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Link travellers </a:t>
            </a:r>
            <a:r>
              <a:rPr lang="en-US" dirty="0">
                <a:solidFill>
                  <a:schemeClr val="tx1"/>
                </a:solidFill>
              </a:rPr>
              <a:t>to public health </a:t>
            </a:r>
            <a:r>
              <a:rPr lang="en-US" dirty="0"/>
              <a:t>by providing information about who to call if sick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Educate travellers about the signs and symptoms of diseases, like COVID-19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Ensure travellers know what to do should they become ill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3A6AE-5F06-414D-8AED-5B160373BED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0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3A6AE-5F06-414D-8AED-5B160373BED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56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Comparison of EVD screening and COVID-19 to highlight the limitations of screening for COVID-19:</a:t>
            </a:r>
          </a:p>
          <a:p>
            <a:r>
              <a:rPr lang="en-US" dirty="0"/>
              <a:t>	EVD has a lower volume of travellers and is transmitted only when symptoms are showing</a:t>
            </a:r>
          </a:p>
          <a:p>
            <a:r>
              <a:rPr lang="en-US" dirty="0"/>
              <a:t>	COVID-19 has a higher volume of travellers, asymptomatic transmission is likely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3A6AE-5F06-414D-8AED-5B160373BED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20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recommendations for primary screening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3A6AE-5F06-414D-8AED-5B160373BED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73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6A82-D795-49C3-97A7-B3C8ED9554E9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8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BAFE3-C7B2-4674-AD6B-D7232775060B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8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BABE2-B59C-4D7C-AFDA-DDE9AFAFB524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956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96306-FBB3-4CAE-AB19-699549DA63C5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39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9E1FD-AAFE-4E73-9476-D801FDA2F7D0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8082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7980F-29E8-444C-B86C-DF49AA3958CC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7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7E3C-61B7-4CAA-8738-BA68667A1499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906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EB15-B97B-43F3-B86B-BD7497D8A346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4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0886-AD8E-417C-87DE-C452FF6AC5B9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7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B3256-7667-4CA0-BEC2-11D6AF899B94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13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C68E8-B098-4018-8D47-07858331E4B7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5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BD174-4AAC-4865-A8D3-00B3BFCA25D6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B5D1-3E99-4673-9CAE-F2B09B2411F5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8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99CA-3DB2-4E5C-9537-8CBC3A9675C7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0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CA4E-5889-410B-823D-770393FBDF3D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6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D5F87-5BE3-4DEE-9C76-32E11C0EFDF0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5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3FD94-DCF3-45C3-854B-B02EE0D5E1C3}" type="datetime1">
              <a:rPr lang="en-US" smtClean="0"/>
              <a:t>6/15/2020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7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who.int/iris/bitstream/handle/10665/331512/WHO-2019-nCoV-POEmgmt-2020.2-eng.pdf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shroomery.org/forums/showflat.php/Number/1139874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symptoms-testing/symptom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global-covid-19/world-map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122DBFE0-AD76-4B26-8F77-DA6052043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tx1"/>
                </a:solidFill>
              </a:rPr>
              <a:t>Name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tx1"/>
                </a:solidFill>
              </a:rPr>
              <a:t>Title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tx1"/>
                </a:solidFill>
              </a:rPr>
              <a:t>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6372E-E894-4025-9986-12CEA43B7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0" y="1397000"/>
            <a:ext cx="8943803" cy="2653836"/>
          </a:xfrm>
        </p:spPr>
        <p:txBody>
          <a:bodyPr>
            <a:normAutofit/>
          </a:bodyPr>
          <a:lstStyle/>
          <a:p>
            <a:r>
              <a:rPr lang="en-US" dirty="0"/>
              <a:t>Border Health Strategies to Contain the Spread of COVID-19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8643A-FBAE-4EEA-9D92-DA744290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9502" y="6492875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/>
              <a:t>1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3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898942-3EFE-430E-9413-585ADA4F3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 fontScale="90000"/>
          </a:bodyPr>
          <a:lstStyle/>
          <a:p>
            <a:r>
              <a:rPr lang="en-US" sz="4400" dirty="0"/>
              <a:t>Travel-associated case surveillance and reporting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EAB9F8-4CD4-4001-BB83-86C3806292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206180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907E01-74E0-4248-AF55-EAC1C8189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/>
              <a:t>10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75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5420-363B-4433-B3B8-DDFE0188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54" y="465818"/>
            <a:ext cx="9472506" cy="1320800"/>
          </a:xfrm>
        </p:spPr>
        <p:txBody>
          <a:bodyPr/>
          <a:lstStyle/>
          <a:p>
            <a:r>
              <a:rPr lang="en-US" dirty="0"/>
              <a:t>WHO recommendations for screening at POE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74CFF-DF11-431F-90BB-4619E0EF8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86618"/>
            <a:ext cx="8596668" cy="46101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Travel measures (e.g., travel restrictions) that interfere with international traffic for more than 24 hours may have a public health rationale at the beginning of an outbreak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May allow affected countries time to implement sustained response measures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May allow non-affected countries time to initiate and implement preparedness measures 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Restrictions should ideally last a short time and be proportionate to public health risks; re-evaluate as situation evolves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Countries should undertake active surveillance, early detection, isolation and case management, and contact tracing to prevent onward spread of COVID-19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Countries should share data with WHO and must inform WHO about additional health protection measures that significantly interfere with international traffic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FDBD0-50B6-4305-A28D-E34C1897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/>
              <a:t>11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45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2D00-D987-411A-B7A5-184E5722A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108923" cy="1320800"/>
          </a:xfrm>
        </p:spPr>
        <p:txBody>
          <a:bodyPr/>
          <a:lstStyle/>
          <a:p>
            <a:r>
              <a:rPr lang="en-US" dirty="0"/>
              <a:t>Why conduct screening at POE?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E6BB7-8C6E-486E-96D5-AD173015D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88" y="1459864"/>
            <a:ext cx="5481012" cy="4511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is a flexible, scalable intervention that can be rapidly deployed or shifted based on the needs and resources of the POE.</a:t>
            </a:r>
          </a:p>
          <a:p>
            <a:pPr marL="0" indent="0">
              <a:buNone/>
            </a:pPr>
            <a:r>
              <a:rPr lang="en-US" dirty="0"/>
              <a:t>Objectives of screening: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dirty="0"/>
              <a:t>Reduce the international spread of communicable diseases 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dirty="0"/>
              <a:t>Educate travellers about the signs and symptoms of diseases, like COVID-19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dirty="0"/>
              <a:t>Ensure travellers know what to do if they get sick</a:t>
            </a:r>
          </a:p>
          <a:p>
            <a:pPr>
              <a:buFont typeface="Wingdings 3" panose="05040102010807070707" pitchFamily="18" charset="2"/>
              <a:buChar char=""/>
            </a:pPr>
            <a:r>
              <a:rPr lang="en-US" dirty="0"/>
              <a:t>Inform travellers whom to call if they get sick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634F1-B20B-47AC-9CC4-445FEB7C8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/>
              <a:t>12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E4DD44-4230-4C83-861D-C7A0D035674F}"/>
              </a:ext>
            </a:extLst>
          </p:cNvPr>
          <p:cNvSpPr txBox="1"/>
          <p:nvPr/>
        </p:nvSpPr>
        <p:spPr>
          <a:xfrm>
            <a:off x="6158345" y="5157767"/>
            <a:ext cx="5689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Sample CDC Travel Health Alert Notice for COVID-19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DBD48-0DE8-42FC-B496-75BF06F60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345" y="1930400"/>
            <a:ext cx="5834363" cy="324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40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0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FC2F29-6442-4B2D-BCE4-E2BE466D5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/>
              <a:t>Screening protocols</a:t>
            </a:r>
          </a:p>
        </p:txBody>
      </p:sp>
      <p:grpSp>
        <p:nvGrpSpPr>
          <p:cNvPr id="31" name="Group 12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4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3" name="Rectangle 23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4" name="Content Placeholder 3">
            <a:extLst>
              <a:ext uri="{FF2B5EF4-FFF2-40B4-BE49-F238E27FC236}">
                <a16:creationId xmlns:a16="http://schemas.microsoft.com/office/drawing/2014/main" id="{A2A3B0C1-0AEA-4390-8C40-A7F819F153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637079"/>
              </p:ext>
            </p:extLst>
          </p:nvPr>
        </p:nvGraphicFramePr>
        <p:xfrm>
          <a:off x="4049486" y="261257"/>
          <a:ext cx="7881257" cy="621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7BE26A-1B9F-494D-B860-0AD8F2FC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77075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/>
              <a:t>13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28F03-6673-4A08-B2D6-509F66BE1573}"/>
              </a:ext>
            </a:extLst>
          </p:cNvPr>
          <p:cNvSpPr txBox="1"/>
          <p:nvPr/>
        </p:nvSpPr>
        <p:spPr>
          <a:xfrm>
            <a:off x="148187" y="6568621"/>
            <a:ext cx="78025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WHO guidance: </a:t>
            </a:r>
            <a:r>
              <a:rPr lang="en-US" sz="1100" dirty="0">
                <a:hlinkClick r:id="rId8"/>
              </a:rPr>
              <a:t>https://apps.who.int/iris/bitstream/handle/10665/331512/WHO-2019-nCoV-POEmgmt-2020.2-eng.pdf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10125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3424D-47E3-469F-A9C0-E90DBD47F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Screening protocols – primary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ECDA6-81A7-48AF-989C-275D6C76A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59" y="1425039"/>
            <a:ext cx="6741227" cy="5118265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  <a:defRPr b="1"/>
            </a:pPr>
            <a:r>
              <a:rPr lang="en-US" sz="2400" dirty="0">
                <a:solidFill>
                  <a:schemeClr val="tx1"/>
                </a:solidFill>
              </a:rPr>
              <a:t>Review answers on primary screening form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Note any ‘yes’ answers, travel history, or visible signs of illness that would indicate the traveller needs to be referred to secondary screening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Measure the </a:t>
            </a:r>
            <a:r>
              <a:rPr lang="en-US" sz="2000" dirty="0" err="1">
                <a:solidFill>
                  <a:schemeClr val="tx1"/>
                </a:solidFill>
              </a:rPr>
              <a:t>traveller’s</a:t>
            </a:r>
            <a:r>
              <a:rPr lang="en-US" sz="2000" dirty="0">
                <a:solidFill>
                  <a:schemeClr val="tx1"/>
                </a:solidFill>
              </a:rPr>
              <a:t> temperature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Not all people with COVID-19 present with fevers, and temperature should not be the only determining factor for letting travellers continue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If criteria are met, refer the traveller to secondary screening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Collect contact information for the </a:t>
            </a:r>
            <a:r>
              <a:rPr lang="en-US" sz="2000" dirty="0" err="1">
                <a:solidFill>
                  <a:schemeClr val="tx1"/>
                </a:solidFill>
              </a:rPr>
              <a:t>traveller’s</a:t>
            </a:r>
            <a:r>
              <a:rPr lang="en-US" sz="2000" dirty="0">
                <a:solidFill>
                  <a:schemeClr val="tx1"/>
                </a:solidFill>
              </a:rPr>
              <a:t> companions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Refer contacts to secondary screening for further evaluation, if needed</a:t>
            </a:r>
          </a:p>
        </p:txBody>
      </p:sp>
      <p:pic>
        <p:nvPicPr>
          <p:cNvPr id="45" name="Graphic 6" descr="Check List">
            <a:extLst>
              <a:ext uri="{FF2B5EF4-FFF2-40B4-BE49-F238E27FC236}">
                <a16:creationId xmlns:a16="http://schemas.microsoft.com/office/drawing/2014/main" id="{CAECB933-BE8A-465D-8568-EE9264377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0031" y="2050507"/>
            <a:ext cx="3145536" cy="31455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A38C82-F185-48DC-A1AB-16D92FCF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4071" y="6492875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/>
              <a:t>14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86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A9332F-44FC-46AD-A0F3-5F65CB3C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543" y="1518347"/>
            <a:ext cx="3280649" cy="26548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Example primary screening form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0FA5C-BD47-4547-9F57-FCF65B57E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59" y="544285"/>
            <a:ext cx="5509098" cy="60539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35A22-D84F-4FB9-9BD4-37E21002C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9499" y="6492875"/>
            <a:ext cx="683339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 defTabSz="914400">
                <a:spcAft>
                  <a:spcPts val="600"/>
                </a:spcAft>
              </a:pPr>
              <a:t>15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17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CC460-78B6-4CB7-93B3-FD93D1166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93" y="0"/>
            <a:ext cx="8728363" cy="1320800"/>
          </a:xfrm>
        </p:spPr>
        <p:txBody>
          <a:bodyPr anchor="ctr">
            <a:normAutofit/>
          </a:bodyPr>
          <a:lstStyle/>
          <a:p>
            <a:r>
              <a:rPr lang="en-US" sz="3300" dirty="0"/>
              <a:t>Preventive measures for primary screeners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15C14-F014-4D89-A990-19F00E093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858" y="1277428"/>
            <a:ext cx="4487842" cy="5285390"/>
          </a:xfrm>
        </p:spPr>
        <p:txBody>
          <a:bodyPr>
            <a:normAutofit/>
          </a:bodyPr>
          <a:lstStyle/>
          <a:p>
            <a:r>
              <a:rPr lang="en-US" sz="2200" dirty="0">
                <a:cs typeface="Calibri" panose="020F0502020204030204" pitchFamily="34" charset="0"/>
              </a:rPr>
              <a:t>Maintain physical distance of at least 1m</a:t>
            </a:r>
          </a:p>
          <a:p>
            <a:r>
              <a:rPr lang="en-US" sz="2200" dirty="0">
                <a:cs typeface="Calibri" panose="020F0502020204030204" pitchFamily="34" charset="0"/>
              </a:rPr>
              <a:t>Have a glass or plastic screen to create a barrier between screener and traveller</a:t>
            </a:r>
          </a:p>
          <a:p>
            <a:r>
              <a:rPr lang="en-US" sz="2200" dirty="0">
                <a:cs typeface="Calibri" panose="020F0502020204030204" pitchFamily="34" charset="0"/>
              </a:rPr>
              <a:t>No required PPE unless physical distance is not possible, then use mask and eye protection</a:t>
            </a:r>
          </a:p>
          <a:p>
            <a:r>
              <a:rPr lang="en-US" sz="2200" dirty="0">
                <a:cs typeface="Calibri" panose="020F0502020204030204" pitchFamily="34" charset="0"/>
              </a:rPr>
              <a:t>Perform hand hygiene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8A39F-57FB-4EE1-BA9F-3096C364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/>
              <a:t>16</a:t>
            </a:fld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E48498-059E-47D5-90D2-AB0160D92AF2}"/>
              </a:ext>
            </a:extLst>
          </p:cNvPr>
          <p:cNvCxnSpPr>
            <a:cxnSpLocks/>
          </p:cNvCxnSpPr>
          <p:nvPr/>
        </p:nvCxnSpPr>
        <p:spPr>
          <a:xfrm>
            <a:off x="2004749" y="3135086"/>
            <a:ext cx="104147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F21D508-4228-46DC-9B38-E43F2F0F3054}"/>
              </a:ext>
            </a:extLst>
          </p:cNvPr>
          <p:cNvGrpSpPr/>
          <p:nvPr/>
        </p:nvGrpSpPr>
        <p:grpSpPr>
          <a:xfrm>
            <a:off x="-490500" y="1975211"/>
            <a:ext cx="6020859" cy="2852056"/>
            <a:chOff x="-326570" y="1709058"/>
            <a:chExt cx="6020859" cy="2852056"/>
          </a:xfrm>
        </p:grpSpPr>
        <p:pic>
          <p:nvPicPr>
            <p:cNvPr id="7" name="Graphic 6" descr="Man">
              <a:extLst>
                <a:ext uri="{FF2B5EF4-FFF2-40B4-BE49-F238E27FC236}">
                  <a16:creationId xmlns:a16="http://schemas.microsoft.com/office/drawing/2014/main" id="{0554EF29-0FB4-4D7C-AC5B-47B1865C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326570" y="1709058"/>
              <a:ext cx="2852056" cy="2852056"/>
            </a:xfrm>
            <a:prstGeom prst="rect">
              <a:avLst/>
            </a:prstGeom>
          </p:spPr>
        </p:pic>
        <p:pic>
          <p:nvPicPr>
            <p:cNvPr id="9" name="Graphic 8" descr="Man">
              <a:extLst>
                <a:ext uri="{FF2B5EF4-FFF2-40B4-BE49-F238E27FC236}">
                  <a16:creationId xmlns:a16="http://schemas.microsoft.com/office/drawing/2014/main" id="{9152E129-923F-469E-A57B-17EE66F61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42233" y="1709058"/>
              <a:ext cx="2852056" cy="285205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725388-8808-431C-A3CA-B2048E0AAF2C}"/>
                </a:ext>
              </a:extLst>
            </p:cNvPr>
            <p:cNvSpPr txBox="1"/>
            <p:nvPr/>
          </p:nvSpPr>
          <p:spPr>
            <a:xfrm>
              <a:off x="2165566" y="2487289"/>
              <a:ext cx="1077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1m</a:t>
              </a:r>
            </a:p>
            <a:p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28D3FEE-17F6-4EA7-B9F9-D910BF64C2CF}"/>
              </a:ext>
            </a:extLst>
          </p:cNvPr>
          <p:cNvSpPr/>
          <p:nvPr/>
        </p:nvSpPr>
        <p:spPr>
          <a:xfrm>
            <a:off x="0" y="6519446"/>
            <a:ext cx="111796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WHO guidance:  https://apps.who.int/iris/bitstream/handle/10665/331695/WHO-2019-nCov-IPC_PPE_use-2020.3-eng.pdf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A3555-48CB-4BB5-BDFF-96676DCB2CE3}"/>
              </a:ext>
            </a:extLst>
          </p:cNvPr>
          <p:cNvSpPr txBox="1"/>
          <p:nvPr/>
        </p:nvSpPr>
        <p:spPr>
          <a:xfrm>
            <a:off x="676894" y="840861"/>
            <a:ext cx="515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 recommendations as of May 21, 2020</a:t>
            </a:r>
          </a:p>
        </p:txBody>
      </p:sp>
    </p:spTree>
    <p:extLst>
      <p:ext uri="{BB962C8B-B14F-4D97-AF65-F5344CB8AC3E}">
        <p14:creationId xmlns:p14="http://schemas.microsoft.com/office/powerpoint/2010/main" val="3463802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293-A27C-466B-BE1C-92BA728C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Screening protocols - secondary screening</a:t>
            </a:r>
          </a:p>
        </p:txBody>
      </p:sp>
      <p:pic>
        <p:nvPicPr>
          <p:cNvPr id="6" name="Graphic 5" descr="Ambulance">
            <a:extLst>
              <a:ext uri="{FF2B5EF4-FFF2-40B4-BE49-F238E27FC236}">
                <a16:creationId xmlns:a16="http://schemas.microsoft.com/office/drawing/2014/main" id="{1D1D5344-95EC-4507-82A9-C8ABCB4E1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474" y="2159331"/>
            <a:ext cx="2915973" cy="29159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5BE49-DB97-4033-BF29-1029B3818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160" y="2160589"/>
            <a:ext cx="5207839" cy="3880773"/>
          </a:xfrm>
        </p:spPr>
        <p:txBody>
          <a:bodyPr>
            <a:normAutofit/>
          </a:bodyPr>
          <a:lstStyle/>
          <a:p>
            <a:r>
              <a:rPr lang="en-US" sz="2200" dirty="0"/>
              <a:t>Observe the traveller for signs and symptoms</a:t>
            </a:r>
          </a:p>
          <a:p>
            <a:r>
              <a:rPr lang="en-US" sz="2200" dirty="0"/>
              <a:t>Retake temperature at least 15 minutes after initial temperature was taken</a:t>
            </a:r>
          </a:p>
          <a:p>
            <a:r>
              <a:rPr lang="en-US" sz="2200" dirty="0"/>
              <a:t>Conduct a risk assessment</a:t>
            </a:r>
          </a:p>
          <a:p>
            <a:r>
              <a:rPr lang="en-US" sz="2200" dirty="0"/>
              <a:t>Determine if the traveller needs to be referred to a healthcare facility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F7DBE-394D-4D0B-93A2-7D84AD48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13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47936-0CEE-4060-858D-967B89609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" y="285958"/>
            <a:ext cx="6967388" cy="1320800"/>
          </a:xfrm>
        </p:spPr>
        <p:txBody>
          <a:bodyPr/>
          <a:lstStyle/>
          <a:p>
            <a:r>
              <a:rPr lang="en-US" dirty="0"/>
              <a:t>Preventive measures for secondary screeners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6170F-EFA0-4DEF-8202-D58EDC2DA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194077" cy="3880773"/>
          </a:xfrm>
        </p:spPr>
        <p:txBody>
          <a:bodyPr>
            <a:normAutofit/>
          </a:bodyPr>
          <a:lstStyle/>
          <a:p>
            <a:r>
              <a:rPr lang="en-US" sz="2200" dirty="0"/>
              <a:t>Maintain physical distance of at least 1m</a:t>
            </a:r>
          </a:p>
          <a:p>
            <a:r>
              <a:rPr lang="en-US" sz="2200" dirty="0"/>
              <a:t>Wear personal protective equipment (PPE)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Medical mask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Gloves</a:t>
            </a:r>
          </a:p>
          <a:p>
            <a:r>
              <a:rPr lang="en-US" sz="2200" dirty="0"/>
              <a:t>Perform hand hygiene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7E449-5F6C-4474-BA42-3EA9C54D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5303" y="6347828"/>
            <a:ext cx="1156697" cy="71638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/>
              <a:t>18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0C8489-531D-4842-A95E-C44907677DD9}"/>
              </a:ext>
            </a:extLst>
          </p:cNvPr>
          <p:cNvGrpSpPr/>
          <p:nvPr/>
        </p:nvGrpSpPr>
        <p:grpSpPr>
          <a:xfrm>
            <a:off x="8412862" y="874185"/>
            <a:ext cx="3409024" cy="3226790"/>
            <a:chOff x="9126941" y="94193"/>
            <a:chExt cx="2743201" cy="271263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0F1D589-F65F-406D-A32D-EC69D1080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1911" r="111" b="-8"/>
            <a:stretch/>
          </p:blipFill>
          <p:spPr>
            <a:xfrm>
              <a:off x="9373928" y="154866"/>
              <a:ext cx="2231136" cy="227738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9793EF-83DE-43FD-B3CD-3873CF2C9938}"/>
                </a:ext>
              </a:extLst>
            </p:cNvPr>
            <p:cNvSpPr/>
            <p:nvPr/>
          </p:nvSpPr>
          <p:spPr>
            <a:xfrm>
              <a:off x="9126941" y="94193"/>
              <a:ext cx="2743201" cy="271263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2C10FD-F8D4-4D79-8518-AAEF08B286F7}"/>
                </a:ext>
              </a:extLst>
            </p:cNvPr>
            <p:cNvSpPr txBox="1"/>
            <p:nvPr/>
          </p:nvSpPr>
          <p:spPr>
            <a:xfrm>
              <a:off x="9612544" y="2422693"/>
              <a:ext cx="1771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Gloves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63C731-3671-4442-A305-181EB267EB0D}"/>
              </a:ext>
            </a:extLst>
          </p:cNvPr>
          <p:cNvSpPr txBox="1"/>
          <p:nvPr/>
        </p:nvSpPr>
        <p:spPr>
          <a:xfrm>
            <a:off x="370114" y="1682505"/>
            <a:ext cx="515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 recommendations as of May 21, 2020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EBE456-B4B2-44B2-B8A0-DC026C3E56A8}"/>
              </a:ext>
            </a:extLst>
          </p:cNvPr>
          <p:cNvSpPr/>
          <p:nvPr/>
        </p:nvSpPr>
        <p:spPr>
          <a:xfrm>
            <a:off x="0" y="6519446"/>
            <a:ext cx="111796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WHO guidance: https://apps.who.int/iris/bitstream/handle/10665/331695/WHO-2019-nCov-IPC_PPE_use-2020.3-eng.pdf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B55FC3-48C5-4251-91FC-808ED92AB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119996"/>
            <a:ext cx="3063705" cy="3227832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17797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6CDFAE-451C-4514-AABD-F3A1B822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/>
              <a:t>Limitations of screening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Isosceles Triangle 9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36473620-6721-4A2A-BB42-C6CDFE2508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431465"/>
              </p:ext>
            </p:extLst>
          </p:nvPr>
        </p:nvGraphicFramePr>
        <p:xfrm>
          <a:off x="4916552" y="326571"/>
          <a:ext cx="7112161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733A6-6276-4BBC-8FF5-B47DF1AA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/>
              <a:t>19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6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A9B9-5C31-41DB-8377-334D4D700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A6AE6-0311-41D5-9961-CC17F9454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6577"/>
            <a:ext cx="8994204" cy="4414785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chemeClr val="tx1"/>
                </a:solidFill>
              </a:rPr>
              <a:t>Discuss border health strategies to stop the spread of coronavirus disease 2019 (COVID-19)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Discuss benefits and limitations of screening at points of entry (POE)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1B200-062A-4263-9ADD-979E04AF5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/>
              <a:t>2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7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8E83A-257F-4181-ACAD-CE0A76F2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/>
              <a:t>Limitations of screening for COVID-19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64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34D054-0D84-4602-8DDE-D74AC70A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874"/>
            <a:ext cx="683339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18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sz="1800" dirty="0">
              <a:solidFill>
                <a:srgbClr val="FFFFFF"/>
              </a:solidFill>
            </a:endParaRPr>
          </a:p>
        </p:txBody>
      </p:sp>
      <p:graphicFrame>
        <p:nvGraphicFramePr>
          <p:cNvPr id="56" name="Content Placeholder 4">
            <a:extLst>
              <a:ext uri="{FF2B5EF4-FFF2-40B4-BE49-F238E27FC236}">
                <a16:creationId xmlns:a16="http://schemas.microsoft.com/office/drawing/2014/main" id="{286C5D50-2AE8-47C0-8169-E41ED662A1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816831"/>
              </p:ext>
            </p:extLst>
          </p:nvPr>
        </p:nvGraphicFramePr>
        <p:xfrm>
          <a:off x="4230755" y="268950"/>
          <a:ext cx="7903037" cy="595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2299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812D-C19A-40BC-95DC-36AEC70FB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screening and education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D0ED426-41A7-42A9-B28C-45E0098C6D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586748"/>
              </p:ext>
            </p:extLst>
          </p:nvPr>
        </p:nvGraphicFramePr>
        <p:xfrm>
          <a:off x="677333" y="1687287"/>
          <a:ext cx="9095317" cy="476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D563E3-CA1B-4C70-9663-642FEC67B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/>
              <a:t>21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06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0457-7B68-491B-B133-D2B63058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58" y="120018"/>
            <a:ext cx="6797841" cy="1320800"/>
          </a:xfrm>
        </p:spPr>
        <p:txBody>
          <a:bodyPr anchor="ctr">
            <a:normAutofit/>
          </a:bodyPr>
          <a:lstStyle/>
          <a:p>
            <a:r>
              <a:rPr lang="en-US" sz="3100" dirty="0"/>
              <a:t>Education strategies: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40B3D-2CB3-4B6D-9C5C-F83AD4B26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98" y="1488613"/>
            <a:ext cx="499075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Distributing Travel Health Alert Notices (T-HAN) to arriving and departing travellers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Displaying health messages at POE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Audio and video messages about signs, symptoms, and what to do if sick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Social media to share information about current guidance for travel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D486D-545F-44DB-9DE0-ADAE4818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59341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/>
              <a:t>22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92450C-6B1E-4A01-80EC-8C7B4CB78F9F}"/>
              </a:ext>
            </a:extLst>
          </p:cNvPr>
          <p:cNvSpPr txBox="1"/>
          <p:nvPr/>
        </p:nvSpPr>
        <p:spPr>
          <a:xfrm>
            <a:off x="5482099" y="5238581"/>
            <a:ext cx="4098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Traveller Health Alert Notice from CDC regarding COVID-19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066540-9553-42CE-9015-DE6E9C84F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099" y="1624178"/>
            <a:ext cx="6427103" cy="359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6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85B36-B738-4949-A90A-E782881D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Regulatory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04ECB-7889-4820-9A0F-1B3D07A91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03265"/>
            <a:ext cx="6235095" cy="444919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Does the country have legal and regulatory authority to detain, isolate, or quarantine travellers passing through the POE?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Do authorities have an established, controlled pathway to direct travellers to specific airports for systematic screening?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Is there a way that travellers can bypass the screening location?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Screening at POEs slows travel and it can be easy to bypass by detouring around a screening location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Is it safe to screen at this location?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Screening should only be implemented at POE where the safety and security of travellers and screening personnel can be assured</a:t>
            </a:r>
          </a:p>
        </p:txBody>
      </p:sp>
      <p:pic>
        <p:nvPicPr>
          <p:cNvPr id="6" name="Graphic 5" descr="Pilot">
            <a:extLst>
              <a:ext uri="{FF2B5EF4-FFF2-40B4-BE49-F238E27FC236}">
                <a16:creationId xmlns:a16="http://schemas.microsoft.com/office/drawing/2014/main" id="{18000D07-F298-46DD-BA25-CC052F82A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4600" y="1782065"/>
            <a:ext cx="3145536" cy="31455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366B5-11FC-4186-9C9A-A92897A3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00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27D7-A0E0-41F3-AC8B-AEF9AD49D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Context-specific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7F612-1F0E-47CC-A496-C0080FC78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7689"/>
            <a:ext cx="5581952" cy="45608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What is the volume of travellers at the POE?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What kind of travellers use the POE? Mostly foreign? Mostly domestic? What languages do they speak?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Is the POE connected to a geographic area where there has been community spread of COVID-19?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Are there cases nearby the POE?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Does the POE meet previous regulatory considerations? 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8" name="Graphic 7" descr="Earth globe Africa and Europe">
            <a:extLst>
              <a:ext uri="{FF2B5EF4-FFF2-40B4-BE49-F238E27FC236}">
                <a16:creationId xmlns:a16="http://schemas.microsoft.com/office/drawing/2014/main" id="{40189E1B-3CB3-49DE-AA5F-28D07E3A6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3200" y="1553709"/>
            <a:ext cx="3750581" cy="37505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20077-511D-44EF-8A00-9DA35C37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421"/>
            <a:ext cx="683339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80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20B44-F5EF-4322-A634-9F69EB59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National-level resource considerations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13AFA2C-2F7E-42BB-BB87-C0A6B7716EB4}"/>
              </a:ext>
            </a:extLst>
          </p:cNvPr>
          <p:cNvSpPr txBox="1">
            <a:spLocks/>
          </p:cNvSpPr>
          <p:nvPr/>
        </p:nvSpPr>
        <p:spPr>
          <a:xfrm>
            <a:off x="576943" y="1393371"/>
            <a:ext cx="6607627" cy="3693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Funding to pay for screening and follow-up actions? Short-term and long-term?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Screeners’ salaries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Supplies and equipment for screening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Food, water, and other necessities for quarantined travellers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Ability to follow up on travellers who may have been exposed</a:t>
            </a:r>
          </a:p>
          <a:p>
            <a:pPr>
              <a:lnSpc>
                <a:spcPct val="90000"/>
              </a:lnSpc>
            </a:pPr>
            <a:r>
              <a:rPr lang="en-US" dirty="0"/>
              <a:t>Location for prolonged quarantine of travellers?</a:t>
            </a:r>
          </a:p>
          <a:p>
            <a:pPr>
              <a:lnSpc>
                <a:spcPct val="90000"/>
              </a:lnSpc>
            </a:pPr>
            <a:r>
              <a:rPr lang="en-US" dirty="0"/>
              <a:t>Ability to procure and provide necessities to quarantined travellers?</a:t>
            </a:r>
          </a:p>
          <a:p>
            <a:pPr>
              <a:lnSpc>
                <a:spcPct val="90000"/>
              </a:lnSpc>
            </a:pPr>
            <a:r>
              <a:rPr lang="en-US" dirty="0"/>
              <a:t>Referral to designated healthcare facilities where ill travellers will be sent for diagnosis and care?</a:t>
            </a:r>
          </a:p>
          <a:p>
            <a:pPr>
              <a:lnSpc>
                <a:spcPct val="90000"/>
              </a:lnSpc>
            </a:pPr>
            <a:r>
              <a:rPr lang="en-US" dirty="0"/>
              <a:t>Funding to produce educational/communication materials?</a:t>
            </a:r>
          </a:p>
          <a:p>
            <a:pPr>
              <a:lnSpc>
                <a:spcPct val="90000"/>
              </a:lnSpc>
            </a:pPr>
            <a:r>
              <a:rPr lang="en-US" dirty="0"/>
              <a:t>Mechanism to send traveller information to health departments for follow-up?</a:t>
            </a:r>
          </a:p>
        </p:txBody>
      </p:sp>
      <p:pic>
        <p:nvPicPr>
          <p:cNvPr id="28" name="Graphic 27" descr="Doctor">
            <a:extLst>
              <a:ext uri="{FF2B5EF4-FFF2-40B4-BE49-F238E27FC236}">
                <a16:creationId xmlns:a16="http://schemas.microsoft.com/office/drawing/2014/main" id="{EB3EB3CD-9FA7-4AB8-9CF9-32E03ADA7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7895" y="1782065"/>
            <a:ext cx="3145536" cy="314553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39E2F9-908F-4014-8E95-058794C7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 defTabSz="914400">
                <a:spcAft>
                  <a:spcPts val="600"/>
                </a:spcAft>
              </a:pPr>
              <a:t>25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23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30A57-5A04-4117-8AB4-CD27EA2FF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POE resource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33F69-1689-4C29-BF81-EEAEDCB20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0457"/>
            <a:ext cx="5592837" cy="386217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Does the POE have protocols for primary and secondary screening?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A clear definition for suspected cases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Ability to follow up when a suspected case or exposed person is identified</a:t>
            </a:r>
          </a:p>
          <a:p>
            <a:pPr>
              <a:lnSpc>
                <a:spcPct val="90000"/>
              </a:lnSpc>
            </a:pPr>
            <a:r>
              <a:rPr lang="en-US" dirty="0"/>
              <a:t>An adequate number of trained primary and secondary screeners who demonstrate competency in screening tasks and appropriate use of PPE?</a:t>
            </a:r>
          </a:p>
          <a:p>
            <a:pPr>
              <a:lnSpc>
                <a:spcPct val="90000"/>
              </a:lnSpc>
            </a:pPr>
            <a:r>
              <a:rPr lang="en-US" dirty="0"/>
              <a:t>Adequate personal protective equipment (PPE) and screening tools?</a:t>
            </a:r>
          </a:p>
          <a:p>
            <a:pPr>
              <a:lnSpc>
                <a:spcPct val="90000"/>
              </a:lnSpc>
            </a:pPr>
            <a:r>
              <a:rPr lang="en-US" dirty="0"/>
              <a:t>Ability to isolate suspected cases safely and away from other travellers and POE personnel?</a:t>
            </a:r>
          </a:p>
          <a:p>
            <a:pPr>
              <a:lnSpc>
                <a:spcPct val="90000"/>
              </a:lnSpc>
            </a:pPr>
            <a:r>
              <a:rPr lang="en-US" dirty="0"/>
              <a:t>An isolation area with access to potable water, toilet, handwashing facilities, and a place to sit or lie down?</a:t>
            </a:r>
          </a:p>
        </p:txBody>
      </p:sp>
      <p:pic>
        <p:nvPicPr>
          <p:cNvPr id="6" name="Graphic 5" descr="Bed">
            <a:extLst>
              <a:ext uri="{FF2B5EF4-FFF2-40B4-BE49-F238E27FC236}">
                <a16:creationId xmlns:a16="http://schemas.microsoft.com/office/drawing/2014/main" id="{3EA00CB0-A284-46C8-8228-9DBC29F88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3380" y="1856232"/>
            <a:ext cx="3145536" cy="31455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D0CF4-A072-4AB1-8D5A-E00EBE8B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38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93B31-76A6-40BB-BFA7-E1B5DC00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128"/>
            <a:ext cx="7597078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Risk assessment and movement restrictions of travellers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787A4-31FB-4C16-AA2E-006B920B5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707" y="1001486"/>
            <a:ext cx="4135518" cy="54236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8B952-91ED-487F-B7FC-7750A1702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821" y="1603829"/>
            <a:ext cx="6525649" cy="5186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Risk assessment of who is most likely to introduce or spread the disease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 err="1"/>
              <a:t>Traveller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1"/>
                </a:solidFill>
              </a:rPr>
              <a:t>arriving from or recent travel to </a:t>
            </a:r>
            <a:r>
              <a:rPr lang="en-US" sz="1800" dirty="0"/>
              <a:t>a country with widespread transmission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Traveller from a country with community transmission</a:t>
            </a:r>
          </a:p>
          <a:p>
            <a:pPr>
              <a:lnSpc>
                <a:spcPct val="90000"/>
              </a:lnSpc>
            </a:pPr>
            <a:r>
              <a:rPr lang="en-US" dirty="0"/>
              <a:t>Considerations for restricting movement into or out of country</a:t>
            </a:r>
          </a:p>
          <a:p>
            <a:pPr>
              <a:lnSpc>
                <a:spcPct val="90000"/>
              </a:lnSpc>
            </a:pPr>
            <a:r>
              <a:rPr lang="en-US" dirty="0"/>
              <a:t>Considerations for restricting movement of travellers to facilitate surveillance once admitted into the country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Stay home for 14 days after arrival and maintain a distance of 1m from others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Self-monitor for symptoms (check temperature twice daily, watch for cough, shortness of breath, and other symptoms of COVID-19)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Avoid contact with people at higher risk for severe infection</a:t>
            </a:r>
          </a:p>
          <a:p>
            <a:pPr lvl="1">
              <a:lnSpc>
                <a:spcPct val="90000"/>
              </a:lnSpc>
            </a:pP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EC6BF-BE2D-42F8-8ADC-1572F00A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25116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/>
              <a:t>27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75AA6C-FDB8-44AA-9821-E102E32F3711}"/>
              </a:ext>
            </a:extLst>
          </p:cNvPr>
          <p:cNvSpPr txBox="1"/>
          <p:nvPr/>
        </p:nvSpPr>
        <p:spPr>
          <a:xfrm>
            <a:off x="7351289" y="6425116"/>
            <a:ext cx="3390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Temperature log used by CDC</a:t>
            </a:r>
          </a:p>
        </p:txBody>
      </p:sp>
    </p:spTree>
    <p:extLst>
      <p:ext uri="{BB962C8B-B14F-4D97-AF65-F5344CB8AC3E}">
        <p14:creationId xmlns:p14="http://schemas.microsoft.com/office/powerpoint/2010/main" val="1527248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D471A7-40CB-40EE-B8A6-4A7757212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Summary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48462D9-B93F-4170-AA2B-2DEEF49F11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42110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C8006-9DF0-47EC-A602-16DB48AC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427" y="6492875"/>
            <a:ext cx="683339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33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2D5EF-C674-4D67-B37F-934940E7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EA946-0768-4346-BE2F-957BFC022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2101"/>
            <a:ext cx="8596668" cy="44792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Presentation created by the Global Border Health Team, Centers for Disease Control and Prevention, April 2020</a:t>
            </a:r>
          </a:p>
          <a:p>
            <a:r>
              <a:rPr lang="en-US" dirty="0"/>
              <a:t>Point of Contact: Sadie Ward- seward1@cdc.gov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EAFEE-9B0F-4C1D-9FAC-01702A29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60009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/>
              <a:t>29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278D7A-18B0-4753-B0DC-6CA5B0645F20}"/>
              </a:ext>
            </a:extLst>
          </p:cNvPr>
          <p:cNvSpPr/>
          <p:nvPr/>
        </p:nvSpPr>
        <p:spPr>
          <a:xfrm>
            <a:off x="0" y="6427127"/>
            <a:ext cx="115086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Verdana" panose="020B0604030504040204" pitchFamily="34" charset="0"/>
                <a:ea typeface="Times New Roman" panose="02020603050405020304" pitchFamily="18" charset="0"/>
              </a:rPr>
              <a:t>The findings and conclusions in this presentation are those of the author(s) and do not necessarily represent the views of the Centers for Disease Control and Prevention.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7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1C40070-B740-4F1D-918D-F6AA9366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COVID-19 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59A517-3738-4203-9F75-B01B9D56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485" y="6492875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/>
              <a:t>3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7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DDB2B0-23B3-4BD2-94C6-F2F5875ED3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679"/>
          <a:stretch/>
        </p:blipFill>
        <p:spPr>
          <a:xfrm>
            <a:off x="4201762" y="8466"/>
            <a:ext cx="7912364" cy="6849533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9C6826-7275-4496-A596-EDF00EF7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/>
              <a:t>What is coronavirus?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EFF62-DB53-482B-8830-7BFA93BC6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1"/>
            <a:ext cx="4558695" cy="411096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Coronaviruses are a family of viruses named after the crown-like outer structure of the virus. They have zoonotic origins and have caused the following recent epidemics:</a:t>
            </a:r>
          </a:p>
          <a:p>
            <a:pPr>
              <a:lnSpc>
                <a:spcPct val="90000"/>
              </a:lnSpc>
            </a:pPr>
            <a:r>
              <a:rPr lang="en-US" dirty="0"/>
              <a:t>Severe acute respiratory syndrome (SARS)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2002-2003</a:t>
            </a:r>
          </a:p>
          <a:p>
            <a:pPr>
              <a:lnSpc>
                <a:spcPct val="90000"/>
              </a:lnSpc>
            </a:pPr>
            <a:r>
              <a:rPr lang="en-US" dirty="0"/>
              <a:t>Middle East respiratory syndrome (MERS)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2012, 2015, 2018</a:t>
            </a:r>
          </a:p>
          <a:p>
            <a:pPr>
              <a:lnSpc>
                <a:spcPct val="90000"/>
              </a:lnSpc>
            </a:pPr>
            <a:r>
              <a:rPr lang="en-US" dirty="0"/>
              <a:t>Coronavirus disease 2019 (COVID-19)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December 2019 to present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4B5B2-5CC3-4ED9-92E0-56E2DBB80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485" y="6492875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/>
              <a:t>4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0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43F5-AAB2-49C5-AF98-489F7991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and symptoms of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C2526-C7FF-4887-85C7-FF9AD46EB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9571"/>
            <a:ext cx="5843209" cy="45717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Reported symptoms of COVID-19 range from mild to severe</a:t>
            </a:r>
          </a:p>
          <a:p>
            <a:r>
              <a:rPr lang="en-US" dirty="0"/>
              <a:t>Symptoms may appear 2-14 days after exposure to the virus and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Fever or chills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Cough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Shortness of breath or difficulty breathing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Fatigue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Muscle or body aches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Headache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New loss of taste or smell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Sore throat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Congestion or runny nose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Nausea or vomiting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Diarrhea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B5065-F4D9-4DC5-BE09-995FF012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22A6D-CC79-4EF6-981A-E4CA1FC18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557" y="1520371"/>
            <a:ext cx="5563751" cy="4886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3EE4E5-B78C-43F2-B8DE-04DA5CFB87BC}"/>
              </a:ext>
            </a:extLst>
          </p:cNvPr>
          <p:cNvSpPr txBox="1"/>
          <p:nvPr/>
        </p:nvSpPr>
        <p:spPr>
          <a:xfrm>
            <a:off x="0" y="6602077"/>
            <a:ext cx="10842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Signs and symptoms from CDC: </a:t>
            </a:r>
            <a:r>
              <a:rPr lang="en-US" sz="1100" dirty="0">
                <a:hlinkClick r:id="rId3"/>
              </a:rPr>
              <a:t>https://www.cdc.gov/coronavirus/2019-ncov/symptoms-testing/symptoms.html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2639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254D5-7376-4272-AEF9-E85C7A73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COVID-19 background</a:t>
            </a: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7" name="Content Placeholder 3">
            <a:extLst>
              <a:ext uri="{FF2B5EF4-FFF2-40B4-BE49-F238E27FC236}">
                <a16:creationId xmlns:a16="http://schemas.microsoft.com/office/drawing/2014/main" id="{40A3DED3-85CB-40FE-87BC-1092C7CA35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089011"/>
              </p:ext>
            </p:extLst>
          </p:nvPr>
        </p:nvGraphicFramePr>
        <p:xfrm>
          <a:off x="546100" y="1426029"/>
          <a:ext cx="11526157" cy="4403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FBB249-78A2-4F92-AED2-BA1ACECD2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63166"/>
            <a:ext cx="683339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DC0402-D0CC-4710-8185-67AF938E9B3A}"/>
              </a:ext>
            </a:extLst>
          </p:cNvPr>
          <p:cNvSpPr txBox="1"/>
          <p:nvPr/>
        </p:nvSpPr>
        <p:spPr>
          <a:xfrm>
            <a:off x="842597" y="6297917"/>
            <a:ext cx="6126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 = World Health Organization</a:t>
            </a:r>
          </a:p>
        </p:txBody>
      </p:sp>
    </p:spTree>
    <p:extLst>
      <p:ext uri="{BB962C8B-B14F-4D97-AF65-F5344CB8AC3E}">
        <p14:creationId xmlns:p14="http://schemas.microsoft.com/office/powerpoint/2010/main" val="917127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6E4EFE-5FBE-4C7F-9419-0729BD530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/>
              <a:t>COVID-19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00FD81-7B1C-4381-9924-E8B1DF01D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18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800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32D8AEF-8D65-41CE-94CF-302BC1BE4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715656"/>
              </p:ext>
            </p:extLst>
          </p:nvPr>
        </p:nvGraphicFramePr>
        <p:xfrm>
          <a:off x="4569816" y="576943"/>
          <a:ext cx="6975541" cy="5347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9595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CE8F53-0896-4AC6-887F-C239875E6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18" y="4121630"/>
            <a:ext cx="9368428" cy="210629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Countries with COVID-19 cases as of </a:t>
            </a:r>
            <a:r>
              <a:rPr lang="en-US" sz="3200" dirty="0"/>
              <a:t>28 May 2020</a:t>
            </a:r>
            <a:endParaRPr lang="en-US" sz="3200" strike="sngStrike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3808C8-AFE9-4B75-829F-8B29FFA7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485" y="6492875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/>
              <a:t>8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59EE63-72DA-45F5-84F1-9A3F1C8742E1}"/>
              </a:ext>
            </a:extLst>
          </p:cNvPr>
          <p:cNvSpPr txBox="1"/>
          <p:nvPr/>
        </p:nvSpPr>
        <p:spPr>
          <a:xfrm>
            <a:off x="197761" y="6544632"/>
            <a:ext cx="106244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Map from CDC: </a:t>
            </a:r>
            <a:r>
              <a:rPr lang="en-US" sz="1100" dirty="0">
                <a:hlinkClick r:id="rId3"/>
              </a:rPr>
              <a:t>https://www.cdc.gov/coronavirus/2019-ncov/global-covid-19/world-map.html</a:t>
            </a:r>
            <a:endParaRPr lang="en-US" sz="1100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87D4984E-7D01-4D9A-AA4B-A7635567C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92" y="212466"/>
            <a:ext cx="10990015" cy="540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8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672D-D4A9-479D-9799-B7AF9256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19" y="564078"/>
            <a:ext cx="9413724" cy="1320800"/>
          </a:xfrm>
        </p:spPr>
        <p:txBody>
          <a:bodyPr anchor="t">
            <a:normAutofit/>
          </a:bodyPr>
          <a:lstStyle/>
          <a:p>
            <a:r>
              <a:rPr lang="en-US" sz="3200" dirty="0"/>
              <a:t>Travel-associated case surveillance and reporting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D5955B-2F2B-4066-9D3C-6099EBBA1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917" y="2188103"/>
            <a:ext cx="5698168" cy="250719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63541-94AC-4792-8BCC-126275159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552" y="1502229"/>
            <a:ext cx="5527533" cy="51924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“Travel-associated” refers to a probable case of COVID-19 in which: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The person recently travelled from or had contact with travellers from another country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The person could have acquired the disease in another country or could have been in an outbreak country during the incubation period and be contagious now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The person could have been exposed in another country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The person has imminent plans to travel to another country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/>
              <a:t>The collaboration of other countries is required for investigation and control of the disease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02063-D3B7-4D9D-A138-8A3EE4C5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8661" y="6492875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800" smtClean="0">
                <a:solidFill>
                  <a:schemeClr val="bg1"/>
                </a:solidFill>
              </a:rPr>
              <a:pPr/>
              <a:t>9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4340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6FA4F1308B5B45B936C6E66B62D5E7" ma:contentTypeVersion="15" ma:contentTypeDescription="Create a new document." ma:contentTypeScope="" ma:versionID="1ad0935f9de3faba1c834580fb9fe2f2">
  <xsd:schema xmlns:xsd="http://www.w3.org/2001/XMLSchema" xmlns:xs="http://www.w3.org/2001/XMLSchema" xmlns:p="http://schemas.microsoft.com/office/2006/metadata/properties" xmlns:ns1="http://schemas.microsoft.com/sharepoint/v3" xmlns:ns3="6c856932-3451-421d-8b14-12fa4604922c" xmlns:ns4="3cd94c6e-bbc6-4c13-9766-d88aaa3ed32d" targetNamespace="http://schemas.microsoft.com/office/2006/metadata/properties" ma:root="true" ma:fieldsID="9526719536c857f547e1c575a52b0145" ns1:_="" ns3:_="" ns4:_="">
    <xsd:import namespace="http://schemas.microsoft.com/sharepoint/v3"/>
    <xsd:import namespace="6c856932-3451-421d-8b14-12fa4604922c"/>
    <xsd:import namespace="3cd94c6e-bbc6-4c13-9766-d88aaa3ed3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56932-3451-421d-8b14-12fa460492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94c6e-bbc6-4c13-9766-d88aaa3ed32d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3909B-90FA-413F-9996-AA0E7D624788}">
  <ds:schemaRefs>
    <ds:schemaRef ds:uri="http://purl.org/dc/dcmitype/"/>
    <ds:schemaRef ds:uri="http://schemas.microsoft.com/office/infopath/2007/PartnerControls"/>
    <ds:schemaRef ds:uri="http://purl.org/dc/elements/1.1/"/>
    <ds:schemaRef ds:uri="3cd94c6e-bbc6-4c13-9766-d88aaa3ed32d"/>
    <ds:schemaRef ds:uri="http://schemas.microsoft.com/office/2006/documentManagement/types"/>
    <ds:schemaRef ds:uri="http://schemas.microsoft.com/sharepoint/v3"/>
    <ds:schemaRef ds:uri="http://purl.org/dc/terms/"/>
    <ds:schemaRef ds:uri="6c856932-3451-421d-8b14-12fa4604922c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BFE7898-A0BB-4327-9AD5-32DD93BFC4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DBAEE3-C346-48C9-9019-91F12288B2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c856932-3451-421d-8b14-12fa4604922c"/>
    <ds:schemaRef ds:uri="3cd94c6e-bbc6-4c13-9766-d88aaa3ed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2292</Words>
  <Application>Microsoft Office PowerPoint</Application>
  <PresentationFormat>Widescreen</PresentationFormat>
  <Paragraphs>278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Century Gothic</vt:lpstr>
      <vt:lpstr>Courier New</vt:lpstr>
      <vt:lpstr>Times New Roman</vt:lpstr>
      <vt:lpstr>Trebuchet MS</vt:lpstr>
      <vt:lpstr>Verdana</vt:lpstr>
      <vt:lpstr>Wingdings 3</vt:lpstr>
      <vt:lpstr>Facet</vt:lpstr>
      <vt:lpstr>Border Health Strategies to Contain the Spread of COVID-19</vt:lpstr>
      <vt:lpstr>Objectives</vt:lpstr>
      <vt:lpstr>COVID-19 Background</vt:lpstr>
      <vt:lpstr>What is coronavirus?</vt:lpstr>
      <vt:lpstr>Signs and symptoms of COVID-19</vt:lpstr>
      <vt:lpstr>COVID-19 background</vt:lpstr>
      <vt:lpstr>COVID-19</vt:lpstr>
      <vt:lpstr>Countries with COVID-19 cases as of 28 May 2020</vt:lpstr>
      <vt:lpstr>Travel-associated case surveillance and reporting</vt:lpstr>
      <vt:lpstr>Travel-associated case surveillance and reporting</vt:lpstr>
      <vt:lpstr>WHO recommendations for screening at POE</vt:lpstr>
      <vt:lpstr>Why conduct screening at POE?</vt:lpstr>
      <vt:lpstr>Screening protocols</vt:lpstr>
      <vt:lpstr>Screening protocols – primary screening</vt:lpstr>
      <vt:lpstr>Example primary screening form</vt:lpstr>
      <vt:lpstr>Preventive measures for primary screeners</vt:lpstr>
      <vt:lpstr>Screening protocols - secondary screening</vt:lpstr>
      <vt:lpstr>Preventive measures for secondary screeners</vt:lpstr>
      <vt:lpstr>Limitations of screening</vt:lpstr>
      <vt:lpstr>Limitations of screening for COVID-19</vt:lpstr>
      <vt:lpstr>Combining screening and education</vt:lpstr>
      <vt:lpstr>Education strategies: communication</vt:lpstr>
      <vt:lpstr>Regulatory considerations</vt:lpstr>
      <vt:lpstr>Context-specific considerations</vt:lpstr>
      <vt:lpstr>National-level resource considerations</vt:lpstr>
      <vt:lpstr>POE resource considerations</vt:lpstr>
      <vt:lpstr>Risk assessment and movement restrictions of travellers</vt:lpstr>
      <vt:lpstr>Summary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border health strategies</dc:title>
  <dc:creator>Bender, Cristel (CDC/DDID/NCEZID/DGMQ)</dc:creator>
  <cp:lastModifiedBy>Mafundikwa, Eunice (CDC/OCOO/OCIO)</cp:lastModifiedBy>
  <cp:revision>150</cp:revision>
  <dcterms:created xsi:type="dcterms:W3CDTF">2020-04-20T12:42:19Z</dcterms:created>
  <dcterms:modified xsi:type="dcterms:W3CDTF">2020-06-15T21:38:58Z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0x010100126FA4F1308B5B45B936C6E66B62D5E7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iteId">
    <vt:lpwstr>9ce70869-60db-44fd-abe8-d2767077fc8f</vt:lpwstr>
  </property>
  <property fmtid="{D5CDD505-2E9C-101B-9397-08002B2CF9AE}" pid="5" name="MSIP_Label_7b94a7b8-f06c-4dfe-bdcc-9b548fd58c31_Owner">
    <vt:lpwstr>hen7@cdc.gov</vt:lpwstr>
  </property>
  <property fmtid="{D5CDD505-2E9C-101B-9397-08002B2CF9AE}" pid="6" name="MSIP_Label_7b94a7b8-f06c-4dfe-bdcc-9b548fd58c31_SetDate">
    <vt:lpwstr>2020-06-15T21:38:57.9494968Z</vt:lpwstr>
  </property>
  <property fmtid="{D5CDD505-2E9C-101B-9397-08002B2CF9AE}" pid="7" name="MSIP_Label_7b94a7b8-f06c-4dfe-bdcc-9b548fd58c31_Name">
    <vt:lpwstr>General</vt:lpwstr>
  </property>
  <property fmtid="{D5CDD505-2E9C-101B-9397-08002B2CF9AE}" pid="8" name="MSIP_Label_7b94a7b8-f06c-4dfe-bdcc-9b548fd58c31_Application">
    <vt:lpwstr>Microsoft Azure Information Protection</vt:lpwstr>
  </property>
  <property fmtid="{D5CDD505-2E9C-101B-9397-08002B2CF9AE}" pid="9" name="MSIP_Label_7b94a7b8-f06c-4dfe-bdcc-9b548fd58c31_ActionId">
    <vt:lpwstr>f0b9805a-24ae-461a-bc7a-5f59e5b47c6c</vt:lpwstr>
  </property>
  <property fmtid="{D5CDD505-2E9C-101B-9397-08002B2CF9AE}" pid="10" name="MSIP_Label_7b94a7b8-f06c-4dfe-bdcc-9b548fd58c31_Extended_MSFT_Method">
    <vt:lpwstr>Manual</vt:lpwstr>
  </property>
  <property fmtid="{D5CDD505-2E9C-101B-9397-08002B2CF9AE}" pid="11" name="Sensitivity">
    <vt:lpwstr>General</vt:lpwstr>
  </property>
</Properties>
</file>