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B91"/>
    <a:srgbClr val="FEEB9C"/>
    <a:srgbClr val="A8D7FE"/>
    <a:srgbClr val="97D5B5"/>
    <a:srgbClr val="93EDFF"/>
    <a:srgbClr val="00667A"/>
    <a:srgbClr val="00A7C8"/>
    <a:srgbClr val="FFDB9B"/>
    <a:srgbClr val="FFB530"/>
    <a:srgbClr val="005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398406-B1ED-45B1-A555-6CE82894CA84}" v="48" dt="2020-03-17T21:45:48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6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0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1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8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5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2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7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8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F960C-F9D5-40A2-BEAF-B6B3E5F4D29B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A241-42A2-47E1-BF75-AAEDD11B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16">
            <a:extLst>
              <a:ext uri="{FF2B5EF4-FFF2-40B4-BE49-F238E27FC236}">
                <a16:creationId xmlns:a16="http://schemas.microsoft.com/office/drawing/2014/main" id="{70007E49-05C7-4999-8F6C-33C490AAD4A6}"/>
              </a:ext>
            </a:extLst>
          </p:cNvPr>
          <p:cNvSpPr/>
          <p:nvPr/>
        </p:nvSpPr>
        <p:spPr>
          <a:xfrm>
            <a:off x="602124" y="4480895"/>
            <a:ext cx="2817813" cy="1785915"/>
          </a:xfrm>
          <a:custGeom>
            <a:avLst/>
            <a:gdLst/>
            <a:ahLst/>
            <a:cxnLst/>
            <a:rect l="l" t="t" r="r" b="b"/>
            <a:pathLst>
              <a:path w="3449954" h="2781300">
                <a:moveTo>
                  <a:pt x="0" y="0"/>
                </a:moveTo>
                <a:lnTo>
                  <a:pt x="0" y="2749257"/>
                </a:lnTo>
                <a:lnTo>
                  <a:pt x="3309912" y="2777007"/>
                </a:lnTo>
                <a:lnTo>
                  <a:pt x="3449574" y="2781007"/>
                </a:lnTo>
                <a:lnTo>
                  <a:pt x="3441979" y="31737"/>
                </a:lnTo>
                <a:lnTo>
                  <a:pt x="0" y="0"/>
                </a:lnTo>
                <a:close/>
              </a:path>
            </a:pathLst>
          </a:custGeom>
          <a:solidFill>
            <a:srgbClr val="A8D7FE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D083795-C675-44B4-B0B5-81C3CF8B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837" y="1969393"/>
            <a:ext cx="5876800" cy="16190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19050" rIns="38100" bIns="19050" numCol="1" anchor="t" anchorCtr="0" compatLnSpc="1">
            <a:prstTxWarp prst="textNoShape">
              <a:avLst/>
            </a:prstTxWarp>
          </a:bodyPr>
          <a:lstStyle/>
          <a:p>
            <a:pPr algn="ctr" defTabSz="381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enter the health facility if you have any of the following symptoms:</a:t>
            </a:r>
            <a:endParaRPr lang="en-US" altLang="en-US" sz="800" dirty="0">
              <a:latin typeface="Arial Black" panose="020B0A040201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DE4CA3E5-68BB-45FB-823C-CC6007D4E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63" y="8517918"/>
            <a:ext cx="6376074" cy="103248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19050" rIns="38100" bIns="19050" numCol="1" anchor="t" anchorCtr="0" compatLnSpc="1">
            <a:prstTxWarp prst="textNoShape">
              <a:avLst/>
            </a:prstTxWarp>
          </a:bodyPr>
          <a:lstStyle/>
          <a:p>
            <a:pPr defTabSz="381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Arial Black" panose="020B0A04020102020204" pitchFamily="34" charset="0"/>
                <a:cs typeface="Calibri"/>
              </a:rPr>
              <a:t>If you have symptoms, notify your healthcare provider or public health officials immediately by calling: _______________________</a:t>
            </a:r>
          </a:p>
        </p:txBody>
      </p:sp>
      <p:sp>
        <p:nvSpPr>
          <p:cNvPr id="18" name="object 9">
            <a:extLst>
              <a:ext uri="{FF2B5EF4-FFF2-40B4-BE49-F238E27FC236}">
                <a16:creationId xmlns:a16="http://schemas.microsoft.com/office/drawing/2014/main" id="{A0C780A2-EA19-46F2-B1AD-8D4DE0676E3B}"/>
              </a:ext>
            </a:extLst>
          </p:cNvPr>
          <p:cNvSpPr/>
          <p:nvPr/>
        </p:nvSpPr>
        <p:spPr>
          <a:xfrm>
            <a:off x="2428102" y="6211415"/>
            <a:ext cx="3394172" cy="1923360"/>
          </a:xfrm>
          <a:custGeom>
            <a:avLst/>
            <a:gdLst/>
            <a:ahLst/>
            <a:cxnLst/>
            <a:rect l="l" t="t" r="r" b="b"/>
            <a:pathLst>
              <a:path w="3630295" h="2584450">
                <a:moveTo>
                  <a:pt x="3549561" y="0"/>
                </a:moveTo>
                <a:lnTo>
                  <a:pt x="0" y="62204"/>
                </a:lnTo>
                <a:lnTo>
                  <a:pt x="81864" y="2584234"/>
                </a:lnTo>
                <a:lnTo>
                  <a:pt x="3630091" y="2497759"/>
                </a:lnTo>
                <a:lnTo>
                  <a:pt x="3626878" y="2349804"/>
                </a:lnTo>
                <a:lnTo>
                  <a:pt x="3549561" y="0"/>
                </a:lnTo>
                <a:close/>
              </a:path>
            </a:pathLst>
          </a:custGeom>
          <a:solidFill>
            <a:srgbClr val="B4DB91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C58A51E-22A9-4C9E-871F-7F02F6A19EF9}"/>
              </a:ext>
            </a:extLst>
          </p:cNvPr>
          <p:cNvGrpSpPr/>
          <p:nvPr/>
        </p:nvGrpSpPr>
        <p:grpSpPr>
          <a:xfrm>
            <a:off x="1697292" y="4692943"/>
            <a:ext cx="1594622" cy="1568152"/>
            <a:chOff x="-3647984" y="503207"/>
            <a:chExt cx="1464026" cy="1443862"/>
          </a:xfrm>
        </p:grpSpPr>
        <p:sp>
          <p:nvSpPr>
            <p:cNvPr id="64" name="object 18">
              <a:extLst>
                <a:ext uri="{FF2B5EF4-FFF2-40B4-BE49-F238E27FC236}">
                  <a16:creationId xmlns:a16="http://schemas.microsoft.com/office/drawing/2014/main" id="{31C24BFA-5207-4E8C-B308-4BF573881F21}"/>
                </a:ext>
              </a:extLst>
            </p:cNvPr>
            <p:cNvSpPr/>
            <p:nvPr/>
          </p:nvSpPr>
          <p:spPr>
            <a:xfrm>
              <a:off x="-3204793" y="758797"/>
              <a:ext cx="814273" cy="755711"/>
            </a:xfrm>
            <a:custGeom>
              <a:avLst/>
              <a:gdLst/>
              <a:ahLst/>
              <a:cxnLst/>
              <a:rect l="l" t="t" r="r" b="b"/>
              <a:pathLst>
                <a:path w="1320164" h="1358900">
                  <a:moveTo>
                    <a:pt x="1276629" y="673099"/>
                  </a:moveTo>
                  <a:lnTo>
                    <a:pt x="22865" y="673099"/>
                  </a:lnTo>
                  <a:lnTo>
                    <a:pt x="23837" y="685799"/>
                  </a:lnTo>
                  <a:lnTo>
                    <a:pt x="24498" y="698499"/>
                  </a:lnTo>
                  <a:lnTo>
                    <a:pt x="24879" y="698499"/>
                  </a:lnTo>
                  <a:lnTo>
                    <a:pt x="24879" y="711199"/>
                  </a:lnTo>
                  <a:lnTo>
                    <a:pt x="27686" y="711199"/>
                  </a:lnTo>
                  <a:lnTo>
                    <a:pt x="29552" y="723899"/>
                  </a:lnTo>
                  <a:lnTo>
                    <a:pt x="35293" y="723899"/>
                  </a:lnTo>
                  <a:lnTo>
                    <a:pt x="36995" y="736599"/>
                  </a:lnTo>
                  <a:lnTo>
                    <a:pt x="44627" y="736599"/>
                  </a:lnTo>
                  <a:lnTo>
                    <a:pt x="47548" y="749299"/>
                  </a:lnTo>
                  <a:lnTo>
                    <a:pt x="54203" y="749299"/>
                  </a:lnTo>
                  <a:lnTo>
                    <a:pt x="59550" y="761999"/>
                  </a:lnTo>
                  <a:lnTo>
                    <a:pt x="68541" y="761999"/>
                  </a:lnTo>
                  <a:lnTo>
                    <a:pt x="68897" y="774699"/>
                  </a:lnTo>
                  <a:lnTo>
                    <a:pt x="70319" y="774699"/>
                  </a:lnTo>
                  <a:lnTo>
                    <a:pt x="68946" y="787399"/>
                  </a:lnTo>
                  <a:lnTo>
                    <a:pt x="69353" y="812799"/>
                  </a:lnTo>
                  <a:lnTo>
                    <a:pt x="71643" y="825499"/>
                  </a:lnTo>
                  <a:lnTo>
                    <a:pt x="75920" y="850899"/>
                  </a:lnTo>
                  <a:lnTo>
                    <a:pt x="89678" y="901699"/>
                  </a:lnTo>
                  <a:lnTo>
                    <a:pt x="104814" y="952499"/>
                  </a:lnTo>
                  <a:lnTo>
                    <a:pt x="121313" y="990599"/>
                  </a:lnTo>
                  <a:lnTo>
                    <a:pt x="139158" y="1041399"/>
                  </a:lnTo>
                  <a:lnTo>
                    <a:pt x="158333" y="1079499"/>
                  </a:lnTo>
                  <a:lnTo>
                    <a:pt x="178822" y="1117599"/>
                  </a:lnTo>
                  <a:lnTo>
                    <a:pt x="200609" y="1155699"/>
                  </a:lnTo>
                  <a:lnTo>
                    <a:pt x="233711" y="1193799"/>
                  </a:lnTo>
                  <a:lnTo>
                    <a:pt x="269353" y="1244599"/>
                  </a:lnTo>
                  <a:lnTo>
                    <a:pt x="307490" y="1269999"/>
                  </a:lnTo>
                  <a:lnTo>
                    <a:pt x="348081" y="1308099"/>
                  </a:lnTo>
                  <a:lnTo>
                    <a:pt x="391083" y="1333499"/>
                  </a:lnTo>
                  <a:lnTo>
                    <a:pt x="436453" y="1346199"/>
                  </a:lnTo>
                  <a:lnTo>
                    <a:pt x="484149" y="1358899"/>
                  </a:lnTo>
                  <a:lnTo>
                    <a:pt x="630812" y="1358899"/>
                  </a:lnTo>
                  <a:lnTo>
                    <a:pt x="675633" y="1346199"/>
                  </a:lnTo>
                  <a:lnTo>
                    <a:pt x="717279" y="1320799"/>
                  </a:lnTo>
                  <a:lnTo>
                    <a:pt x="755068" y="1308099"/>
                  </a:lnTo>
                  <a:lnTo>
                    <a:pt x="788314" y="1282699"/>
                  </a:lnTo>
                  <a:lnTo>
                    <a:pt x="819600" y="1269999"/>
                  </a:lnTo>
                  <a:lnTo>
                    <a:pt x="843195" y="1244599"/>
                  </a:lnTo>
                  <a:lnTo>
                    <a:pt x="858092" y="1231899"/>
                  </a:lnTo>
                  <a:lnTo>
                    <a:pt x="863282" y="1231899"/>
                  </a:lnTo>
                  <a:lnTo>
                    <a:pt x="915047" y="1193799"/>
                  </a:lnTo>
                  <a:lnTo>
                    <a:pt x="959399" y="1155699"/>
                  </a:lnTo>
                  <a:lnTo>
                    <a:pt x="996774" y="1104899"/>
                  </a:lnTo>
                  <a:lnTo>
                    <a:pt x="1027609" y="1054099"/>
                  </a:lnTo>
                  <a:lnTo>
                    <a:pt x="1052341" y="1003299"/>
                  </a:lnTo>
                  <a:lnTo>
                    <a:pt x="1071408" y="965199"/>
                  </a:lnTo>
                  <a:lnTo>
                    <a:pt x="1085245" y="927099"/>
                  </a:lnTo>
                  <a:lnTo>
                    <a:pt x="1094291" y="888999"/>
                  </a:lnTo>
                  <a:lnTo>
                    <a:pt x="1098981" y="876299"/>
                  </a:lnTo>
                  <a:lnTo>
                    <a:pt x="1114577" y="876299"/>
                  </a:lnTo>
                  <a:lnTo>
                    <a:pt x="1125258" y="863599"/>
                  </a:lnTo>
                  <a:lnTo>
                    <a:pt x="1129512" y="863599"/>
                  </a:lnTo>
                  <a:lnTo>
                    <a:pt x="1144714" y="850899"/>
                  </a:lnTo>
                  <a:lnTo>
                    <a:pt x="1158925" y="850899"/>
                  </a:lnTo>
                  <a:lnTo>
                    <a:pt x="1168374" y="838199"/>
                  </a:lnTo>
                  <a:lnTo>
                    <a:pt x="1174775" y="838199"/>
                  </a:lnTo>
                  <a:lnTo>
                    <a:pt x="1182509" y="825499"/>
                  </a:lnTo>
                  <a:lnTo>
                    <a:pt x="1191590" y="825499"/>
                  </a:lnTo>
                  <a:lnTo>
                    <a:pt x="1195908" y="812799"/>
                  </a:lnTo>
                  <a:lnTo>
                    <a:pt x="1208201" y="812799"/>
                  </a:lnTo>
                  <a:lnTo>
                    <a:pt x="1227991" y="774699"/>
                  </a:lnTo>
                  <a:lnTo>
                    <a:pt x="1250502" y="736599"/>
                  </a:lnTo>
                  <a:lnTo>
                    <a:pt x="1268970" y="698499"/>
                  </a:lnTo>
                  <a:lnTo>
                    <a:pt x="1276629" y="673099"/>
                  </a:lnTo>
                  <a:close/>
                </a:path>
                <a:path w="1320164" h="1358900">
                  <a:moveTo>
                    <a:pt x="892838" y="165099"/>
                  </a:moveTo>
                  <a:lnTo>
                    <a:pt x="126377" y="165099"/>
                  </a:lnTo>
                  <a:lnTo>
                    <a:pt x="124917" y="177799"/>
                  </a:lnTo>
                  <a:lnTo>
                    <a:pt x="123431" y="177799"/>
                  </a:lnTo>
                  <a:lnTo>
                    <a:pt x="116811" y="203199"/>
                  </a:lnTo>
                  <a:lnTo>
                    <a:pt x="113576" y="203199"/>
                  </a:lnTo>
                  <a:lnTo>
                    <a:pt x="110439" y="215899"/>
                  </a:lnTo>
                  <a:lnTo>
                    <a:pt x="103731" y="228599"/>
                  </a:lnTo>
                  <a:lnTo>
                    <a:pt x="98277" y="241299"/>
                  </a:lnTo>
                  <a:lnTo>
                    <a:pt x="94564" y="266699"/>
                  </a:lnTo>
                  <a:lnTo>
                    <a:pt x="93078" y="279399"/>
                  </a:lnTo>
                  <a:lnTo>
                    <a:pt x="94729" y="279399"/>
                  </a:lnTo>
                  <a:lnTo>
                    <a:pt x="89462" y="304799"/>
                  </a:lnTo>
                  <a:lnTo>
                    <a:pt x="81946" y="330199"/>
                  </a:lnTo>
                  <a:lnTo>
                    <a:pt x="73964" y="368299"/>
                  </a:lnTo>
                  <a:lnTo>
                    <a:pt x="67881" y="393699"/>
                  </a:lnTo>
                  <a:lnTo>
                    <a:pt x="14392" y="393699"/>
                  </a:lnTo>
                  <a:lnTo>
                    <a:pt x="11022" y="406399"/>
                  </a:lnTo>
                  <a:lnTo>
                    <a:pt x="6299" y="406399"/>
                  </a:lnTo>
                  <a:lnTo>
                    <a:pt x="4800" y="419099"/>
                  </a:lnTo>
                  <a:lnTo>
                    <a:pt x="3594" y="419099"/>
                  </a:lnTo>
                  <a:lnTo>
                    <a:pt x="2019" y="431799"/>
                  </a:lnTo>
                  <a:lnTo>
                    <a:pt x="896" y="444499"/>
                  </a:lnTo>
                  <a:lnTo>
                    <a:pt x="224" y="457199"/>
                  </a:lnTo>
                  <a:lnTo>
                    <a:pt x="0" y="457199"/>
                  </a:lnTo>
                  <a:lnTo>
                    <a:pt x="0" y="469899"/>
                  </a:lnTo>
                  <a:lnTo>
                    <a:pt x="304" y="482599"/>
                  </a:lnTo>
                  <a:lnTo>
                    <a:pt x="1193" y="495299"/>
                  </a:lnTo>
                  <a:lnTo>
                    <a:pt x="1549" y="495299"/>
                  </a:lnTo>
                  <a:lnTo>
                    <a:pt x="2362" y="507999"/>
                  </a:lnTo>
                  <a:lnTo>
                    <a:pt x="3302" y="520699"/>
                  </a:lnTo>
                  <a:lnTo>
                    <a:pt x="4072" y="520699"/>
                  </a:lnTo>
                  <a:lnTo>
                    <a:pt x="4894" y="533399"/>
                  </a:lnTo>
                  <a:lnTo>
                    <a:pt x="6667" y="546099"/>
                  </a:lnTo>
                  <a:lnTo>
                    <a:pt x="8586" y="558799"/>
                  </a:lnTo>
                  <a:lnTo>
                    <a:pt x="10591" y="584199"/>
                  </a:lnTo>
                  <a:lnTo>
                    <a:pt x="18554" y="647699"/>
                  </a:lnTo>
                  <a:lnTo>
                    <a:pt x="20183" y="660399"/>
                  </a:lnTo>
                  <a:lnTo>
                    <a:pt x="21634" y="673099"/>
                  </a:lnTo>
                  <a:lnTo>
                    <a:pt x="1277272" y="673099"/>
                  </a:lnTo>
                  <a:lnTo>
                    <a:pt x="1279072" y="660399"/>
                  </a:lnTo>
                  <a:lnTo>
                    <a:pt x="1281831" y="660399"/>
                  </a:lnTo>
                  <a:lnTo>
                    <a:pt x="1285354" y="647699"/>
                  </a:lnTo>
                  <a:lnTo>
                    <a:pt x="1287907" y="647699"/>
                  </a:lnTo>
                  <a:lnTo>
                    <a:pt x="1290853" y="634999"/>
                  </a:lnTo>
                  <a:lnTo>
                    <a:pt x="1293914" y="622299"/>
                  </a:lnTo>
                  <a:lnTo>
                    <a:pt x="1297390" y="622299"/>
                  </a:lnTo>
                  <a:lnTo>
                    <a:pt x="1300887" y="609599"/>
                  </a:lnTo>
                  <a:lnTo>
                    <a:pt x="1304320" y="596899"/>
                  </a:lnTo>
                  <a:lnTo>
                    <a:pt x="1307604" y="596899"/>
                  </a:lnTo>
                  <a:lnTo>
                    <a:pt x="1310298" y="584199"/>
                  </a:lnTo>
                  <a:lnTo>
                    <a:pt x="1312760" y="571499"/>
                  </a:lnTo>
                  <a:lnTo>
                    <a:pt x="1314937" y="571499"/>
                  </a:lnTo>
                  <a:lnTo>
                    <a:pt x="1316774" y="558799"/>
                  </a:lnTo>
                  <a:lnTo>
                    <a:pt x="1103680" y="558799"/>
                  </a:lnTo>
                  <a:lnTo>
                    <a:pt x="1097061" y="507999"/>
                  </a:lnTo>
                  <a:lnTo>
                    <a:pt x="1092158" y="482599"/>
                  </a:lnTo>
                  <a:lnTo>
                    <a:pt x="1086546" y="457199"/>
                  </a:lnTo>
                  <a:lnTo>
                    <a:pt x="1077798" y="431799"/>
                  </a:lnTo>
                  <a:lnTo>
                    <a:pt x="1072692" y="431799"/>
                  </a:lnTo>
                  <a:lnTo>
                    <a:pt x="1071219" y="419099"/>
                  </a:lnTo>
                  <a:lnTo>
                    <a:pt x="1057385" y="406399"/>
                  </a:lnTo>
                  <a:lnTo>
                    <a:pt x="1044214" y="368299"/>
                  </a:lnTo>
                  <a:lnTo>
                    <a:pt x="1033741" y="342899"/>
                  </a:lnTo>
                  <a:lnTo>
                    <a:pt x="1028001" y="330199"/>
                  </a:lnTo>
                  <a:lnTo>
                    <a:pt x="1026680" y="317499"/>
                  </a:lnTo>
                  <a:lnTo>
                    <a:pt x="1024267" y="304799"/>
                  </a:lnTo>
                  <a:lnTo>
                    <a:pt x="1018667" y="266699"/>
                  </a:lnTo>
                  <a:lnTo>
                    <a:pt x="1015136" y="241299"/>
                  </a:lnTo>
                  <a:lnTo>
                    <a:pt x="1013625" y="228599"/>
                  </a:lnTo>
                  <a:lnTo>
                    <a:pt x="1008608" y="228599"/>
                  </a:lnTo>
                  <a:lnTo>
                    <a:pt x="1000112" y="215899"/>
                  </a:lnTo>
                  <a:lnTo>
                    <a:pt x="972532" y="215899"/>
                  </a:lnTo>
                  <a:lnTo>
                    <a:pt x="955001" y="203199"/>
                  </a:lnTo>
                  <a:lnTo>
                    <a:pt x="935875" y="190499"/>
                  </a:lnTo>
                  <a:lnTo>
                    <a:pt x="927404" y="190499"/>
                  </a:lnTo>
                  <a:lnTo>
                    <a:pt x="892838" y="165099"/>
                  </a:lnTo>
                  <a:close/>
                </a:path>
                <a:path w="1320164" h="1358900">
                  <a:moveTo>
                    <a:pt x="1270760" y="469899"/>
                  </a:moveTo>
                  <a:lnTo>
                    <a:pt x="1234685" y="469899"/>
                  </a:lnTo>
                  <a:lnTo>
                    <a:pt x="1190180" y="482599"/>
                  </a:lnTo>
                  <a:lnTo>
                    <a:pt x="1103680" y="558799"/>
                  </a:lnTo>
                  <a:lnTo>
                    <a:pt x="1316774" y="558799"/>
                  </a:lnTo>
                  <a:lnTo>
                    <a:pt x="1318926" y="546099"/>
                  </a:lnTo>
                  <a:lnTo>
                    <a:pt x="1319726" y="533399"/>
                  </a:lnTo>
                  <a:lnTo>
                    <a:pt x="1318917" y="520699"/>
                  </a:lnTo>
                  <a:lnTo>
                    <a:pt x="1316240" y="507999"/>
                  </a:lnTo>
                  <a:lnTo>
                    <a:pt x="1298060" y="482599"/>
                  </a:lnTo>
                  <a:lnTo>
                    <a:pt x="1270760" y="469899"/>
                  </a:lnTo>
                  <a:close/>
                </a:path>
                <a:path w="1320164" h="1358900">
                  <a:moveTo>
                    <a:pt x="66805" y="380999"/>
                  </a:moveTo>
                  <a:lnTo>
                    <a:pt x="22491" y="380999"/>
                  </a:lnTo>
                  <a:lnTo>
                    <a:pt x="18214" y="393699"/>
                  </a:lnTo>
                  <a:lnTo>
                    <a:pt x="67881" y="393699"/>
                  </a:lnTo>
                  <a:lnTo>
                    <a:pt x="66805" y="380999"/>
                  </a:lnTo>
                  <a:close/>
                </a:path>
                <a:path w="1320164" h="1358900">
                  <a:moveTo>
                    <a:pt x="55924" y="368299"/>
                  </a:moveTo>
                  <a:lnTo>
                    <a:pt x="35674" y="368299"/>
                  </a:lnTo>
                  <a:lnTo>
                    <a:pt x="28486" y="380999"/>
                  </a:lnTo>
                  <a:lnTo>
                    <a:pt x="63161" y="380999"/>
                  </a:lnTo>
                  <a:lnTo>
                    <a:pt x="55924" y="368299"/>
                  </a:lnTo>
                  <a:close/>
                </a:path>
                <a:path w="1320164" h="1358900">
                  <a:moveTo>
                    <a:pt x="854570" y="139699"/>
                  </a:moveTo>
                  <a:lnTo>
                    <a:pt x="134205" y="139699"/>
                  </a:lnTo>
                  <a:lnTo>
                    <a:pt x="132129" y="152399"/>
                  </a:lnTo>
                  <a:lnTo>
                    <a:pt x="130003" y="165099"/>
                  </a:lnTo>
                  <a:lnTo>
                    <a:pt x="875909" y="165099"/>
                  </a:lnTo>
                  <a:lnTo>
                    <a:pt x="859777" y="152399"/>
                  </a:lnTo>
                  <a:lnTo>
                    <a:pt x="854570" y="139699"/>
                  </a:lnTo>
                  <a:close/>
                </a:path>
                <a:path w="1320164" h="1358900">
                  <a:moveTo>
                    <a:pt x="839650" y="126999"/>
                  </a:moveTo>
                  <a:lnTo>
                    <a:pt x="137528" y="126999"/>
                  </a:lnTo>
                  <a:lnTo>
                    <a:pt x="136220" y="139699"/>
                  </a:lnTo>
                  <a:lnTo>
                    <a:pt x="844854" y="139699"/>
                  </a:lnTo>
                  <a:lnTo>
                    <a:pt x="839650" y="126999"/>
                  </a:lnTo>
                  <a:close/>
                </a:path>
                <a:path w="1320164" h="1358900">
                  <a:moveTo>
                    <a:pt x="810094" y="101599"/>
                  </a:moveTo>
                  <a:lnTo>
                    <a:pt x="144932" y="101599"/>
                  </a:lnTo>
                  <a:lnTo>
                    <a:pt x="138798" y="126999"/>
                  </a:lnTo>
                  <a:lnTo>
                    <a:pt x="830027" y="126999"/>
                  </a:lnTo>
                  <a:lnTo>
                    <a:pt x="825652" y="114299"/>
                  </a:lnTo>
                  <a:lnTo>
                    <a:pt x="815225" y="114299"/>
                  </a:lnTo>
                  <a:lnTo>
                    <a:pt x="810094" y="101599"/>
                  </a:lnTo>
                  <a:close/>
                </a:path>
                <a:path w="1320164" h="1358900">
                  <a:moveTo>
                    <a:pt x="803046" y="88899"/>
                  </a:moveTo>
                  <a:lnTo>
                    <a:pt x="151904" y="88899"/>
                  </a:lnTo>
                  <a:lnTo>
                    <a:pt x="150431" y="101599"/>
                  </a:lnTo>
                  <a:lnTo>
                    <a:pt x="803998" y="101599"/>
                  </a:lnTo>
                  <a:lnTo>
                    <a:pt x="803046" y="88899"/>
                  </a:lnTo>
                  <a:close/>
                </a:path>
                <a:path w="1320164" h="1358900">
                  <a:moveTo>
                    <a:pt x="683145" y="76199"/>
                  </a:moveTo>
                  <a:lnTo>
                    <a:pt x="160439" y="76199"/>
                  </a:lnTo>
                  <a:lnTo>
                    <a:pt x="157949" y="88899"/>
                  </a:lnTo>
                  <a:lnTo>
                    <a:pt x="689940" y="88899"/>
                  </a:lnTo>
                  <a:lnTo>
                    <a:pt x="683145" y="76199"/>
                  </a:lnTo>
                  <a:close/>
                </a:path>
                <a:path w="1320164" h="1358900">
                  <a:moveTo>
                    <a:pt x="630377" y="63499"/>
                  </a:moveTo>
                  <a:lnTo>
                    <a:pt x="172762" y="63499"/>
                  </a:lnTo>
                  <a:lnTo>
                    <a:pt x="166327" y="76199"/>
                  </a:lnTo>
                  <a:lnTo>
                    <a:pt x="642347" y="76199"/>
                  </a:lnTo>
                  <a:lnTo>
                    <a:pt x="630377" y="63499"/>
                  </a:lnTo>
                  <a:close/>
                </a:path>
                <a:path w="1320164" h="1358900">
                  <a:moveTo>
                    <a:pt x="539609" y="38099"/>
                  </a:moveTo>
                  <a:lnTo>
                    <a:pt x="200317" y="38099"/>
                  </a:lnTo>
                  <a:lnTo>
                    <a:pt x="187096" y="50799"/>
                  </a:lnTo>
                  <a:lnTo>
                    <a:pt x="179700" y="63499"/>
                  </a:lnTo>
                  <a:lnTo>
                    <a:pt x="611857" y="63499"/>
                  </a:lnTo>
                  <a:lnTo>
                    <a:pt x="592734" y="50799"/>
                  </a:lnTo>
                  <a:lnTo>
                    <a:pt x="553110" y="50799"/>
                  </a:lnTo>
                  <a:lnTo>
                    <a:pt x="539609" y="38099"/>
                  </a:lnTo>
                  <a:close/>
                </a:path>
                <a:path w="1320164" h="1358900">
                  <a:moveTo>
                    <a:pt x="414591" y="12699"/>
                  </a:moveTo>
                  <a:lnTo>
                    <a:pt x="244894" y="12699"/>
                  </a:lnTo>
                  <a:lnTo>
                    <a:pt x="229415" y="25399"/>
                  </a:lnTo>
                  <a:lnTo>
                    <a:pt x="214490" y="38099"/>
                  </a:lnTo>
                  <a:lnTo>
                    <a:pt x="512346" y="38099"/>
                  </a:lnTo>
                  <a:lnTo>
                    <a:pt x="498652" y="25399"/>
                  </a:lnTo>
                  <a:lnTo>
                    <a:pt x="442850" y="25399"/>
                  </a:lnTo>
                  <a:lnTo>
                    <a:pt x="414591" y="12699"/>
                  </a:lnTo>
                  <a:close/>
                </a:path>
                <a:path w="1320164" h="1358900">
                  <a:moveTo>
                    <a:pt x="329782" y="0"/>
                  </a:moveTo>
                  <a:lnTo>
                    <a:pt x="270306" y="0"/>
                  </a:lnTo>
                  <a:lnTo>
                    <a:pt x="263917" y="12699"/>
                  </a:lnTo>
                  <a:lnTo>
                    <a:pt x="347757" y="12699"/>
                  </a:lnTo>
                  <a:lnTo>
                    <a:pt x="329782" y="0"/>
                  </a:lnTo>
                  <a:close/>
                </a:path>
              </a:pathLst>
            </a:custGeom>
            <a:solidFill>
              <a:srgbClr val="00667A"/>
            </a:solidFill>
          </p:spPr>
          <p:txBody>
            <a:bodyPr wrap="square" lIns="0" tIns="0" rIns="0" bIns="0" rtlCol="0"/>
            <a:lstStyle/>
            <a:p>
              <a:endParaRPr sz="1800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6631183-E5C7-437D-8D07-8770F437D32F}"/>
                </a:ext>
              </a:extLst>
            </p:cNvPr>
            <p:cNvGrpSpPr/>
            <p:nvPr/>
          </p:nvGrpSpPr>
          <p:grpSpPr>
            <a:xfrm>
              <a:off x="-3647984" y="503207"/>
              <a:ext cx="1464026" cy="1443862"/>
              <a:chOff x="1845664" y="3784122"/>
              <a:chExt cx="2465705" cy="2596316"/>
            </a:xfrm>
          </p:grpSpPr>
          <p:sp>
            <p:nvSpPr>
              <p:cNvPr id="25" name="object 17">
                <a:extLst>
                  <a:ext uri="{FF2B5EF4-FFF2-40B4-BE49-F238E27FC236}">
                    <a16:creationId xmlns:a16="http://schemas.microsoft.com/office/drawing/2014/main" id="{72285B83-A6BA-4962-A012-AE6334539CBC}"/>
                  </a:ext>
                </a:extLst>
              </p:cNvPr>
              <p:cNvSpPr/>
              <p:nvPr/>
            </p:nvSpPr>
            <p:spPr>
              <a:xfrm>
                <a:off x="2401032" y="3784122"/>
                <a:ext cx="1674495" cy="1905000"/>
              </a:xfrm>
              <a:custGeom>
                <a:avLst/>
                <a:gdLst/>
                <a:ahLst/>
                <a:cxnLst/>
                <a:rect l="l" t="t" r="r" b="b"/>
                <a:pathLst>
                  <a:path w="1674495" h="1905000">
                    <a:moveTo>
                      <a:pt x="1647317" y="1003299"/>
                    </a:moveTo>
                    <a:lnTo>
                      <a:pt x="1554784" y="1003299"/>
                    </a:lnTo>
                    <a:lnTo>
                      <a:pt x="1553387" y="1015999"/>
                    </a:lnTo>
                    <a:lnTo>
                      <a:pt x="1551559" y="1028699"/>
                    </a:lnTo>
                    <a:lnTo>
                      <a:pt x="1549615" y="1028699"/>
                    </a:lnTo>
                    <a:lnTo>
                      <a:pt x="1547228" y="1041399"/>
                    </a:lnTo>
                    <a:lnTo>
                      <a:pt x="1544612" y="1041399"/>
                    </a:lnTo>
                    <a:lnTo>
                      <a:pt x="1541328" y="1054099"/>
                    </a:lnTo>
                    <a:lnTo>
                      <a:pt x="1537895" y="1066799"/>
                    </a:lnTo>
                    <a:lnTo>
                      <a:pt x="1534398" y="1079499"/>
                    </a:lnTo>
                    <a:lnTo>
                      <a:pt x="1530921" y="1079499"/>
                    </a:lnTo>
                    <a:lnTo>
                      <a:pt x="1527860" y="1092199"/>
                    </a:lnTo>
                    <a:lnTo>
                      <a:pt x="1524914" y="1092199"/>
                    </a:lnTo>
                    <a:lnTo>
                      <a:pt x="1522361" y="1104899"/>
                    </a:lnTo>
                    <a:lnTo>
                      <a:pt x="1518839" y="1104899"/>
                    </a:lnTo>
                    <a:lnTo>
                      <a:pt x="1516079" y="1117599"/>
                    </a:lnTo>
                    <a:lnTo>
                      <a:pt x="1514280" y="1117599"/>
                    </a:lnTo>
                    <a:lnTo>
                      <a:pt x="1513636" y="1130299"/>
                    </a:lnTo>
                    <a:lnTo>
                      <a:pt x="1505977" y="1155699"/>
                    </a:lnTo>
                    <a:lnTo>
                      <a:pt x="1487509" y="1193799"/>
                    </a:lnTo>
                    <a:lnTo>
                      <a:pt x="1464998" y="1231899"/>
                    </a:lnTo>
                    <a:lnTo>
                      <a:pt x="1445171" y="1257299"/>
                    </a:lnTo>
                    <a:lnTo>
                      <a:pt x="1443494" y="1257299"/>
                    </a:lnTo>
                    <a:lnTo>
                      <a:pt x="1441361" y="1269999"/>
                    </a:lnTo>
                    <a:lnTo>
                      <a:pt x="1432915" y="1269999"/>
                    </a:lnTo>
                    <a:lnTo>
                      <a:pt x="1426184" y="1282699"/>
                    </a:lnTo>
                    <a:lnTo>
                      <a:pt x="1414170" y="1282699"/>
                    </a:lnTo>
                    <a:lnTo>
                      <a:pt x="1402943" y="1295399"/>
                    </a:lnTo>
                    <a:lnTo>
                      <a:pt x="1392821" y="1295399"/>
                    </a:lnTo>
                    <a:lnTo>
                      <a:pt x="1376438" y="1308099"/>
                    </a:lnTo>
                    <a:lnTo>
                      <a:pt x="1366520" y="1320799"/>
                    </a:lnTo>
                    <a:lnTo>
                      <a:pt x="1362265" y="1320799"/>
                    </a:lnTo>
                    <a:lnTo>
                      <a:pt x="1351572" y="1333499"/>
                    </a:lnTo>
                    <a:lnTo>
                      <a:pt x="1335989" y="1333499"/>
                    </a:lnTo>
                    <a:lnTo>
                      <a:pt x="1331298" y="1346199"/>
                    </a:lnTo>
                    <a:lnTo>
                      <a:pt x="1322253" y="1371599"/>
                    </a:lnTo>
                    <a:lnTo>
                      <a:pt x="1308415" y="1422399"/>
                    </a:lnTo>
                    <a:lnTo>
                      <a:pt x="1289349" y="1460499"/>
                    </a:lnTo>
                    <a:lnTo>
                      <a:pt x="1264616" y="1511299"/>
                    </a:lnTo>
                    <a:lnTo>
                      <a:pt x="1233781" y="1562099"/>
                    </a:lnTo>
                    <a:lnTo>
                      <a:pt x="1196406" y="1612899"/>
                    </a:lnTo>
                    <a:lnTo>
                      <a:pt x="1152055" y="1651000"/>
                    </a:lnTo>
                    <a:lnTo>
                      <a:pt x="1083045" y="1701800"/>
                    </a:lnTo>
                    <a:lnTo>
                      <a:pt x="1069487" y="1714500"/>
                    </a:lnTo>
                    <a:lnTo>
                      <a:pt x="1052589" y="1727200"/>
                    </a:lnTo>
                    <a:lnTo>
                      <a:pt x="1025321" y="1739900"/>
                    </a:lnTo>
                    <a:lnTo>
                      <a:pt x="1066450" y="1752600"/>
                    </a:lnTo>
                    <a:lnTo>
                      <a:pt x="1111208" y="1765300"/>
                    </a:lnTo>
                    <a:lnTo>
                      <a:pt x="1207211" y="1790700"/>
                    </a:lnTo>
                    <a:lnTo>
                      <a:pt x="1271205" y="1816100"/>
                    </a:lnTo>
                    <a:lnTo>
                      <a:pt x="1333307" y="1841500"/>
                    </a:lnTo>
                    <a:lnTo>
                      <a:pt x="1391062" y="1854200"/>
                    </a:lnTo>
                    <a:lnTo>
                      <a:pt x="1442014" y="1879600"/>
                    </a:lnTo>
                    <a:lnTo>
                      <a:pt x="1483707" y="1892300"/>
                    </a:lnTo>
                    <a:lnTo>
                      <a:pt x="1513687" y="1905000"/>
                    </a:lnTo>
                    <a:lnTo>
                      <a:pt x="1529499" y="1905000"/>
                    </a:lnTo>
                    <a:lnTo>
                      <a:pt x="1624629" y="1739900"/>
                    </a:lnTo>
                    <a:lnTo>
                      <a:pt x="1669038" y="1651000"/>
                    </a:lnTo>
                    <a:lnTo>
                      <a:pt x="1674154" y="1587499"/>
                    </a:lnTo>
                    <a:lnTo>
                      <a:pt x="1651406" y="1523999"/>
                    </a:lnTo>
                    <a:lnTo>
                      <a:pt x="1623547" y="1460499"/>
                    </a:lnTo>
                    <a:lnTo>
                      <a:pt x="1609717" y="1396999"/>
                    </a:lnTo>
                    <a:lnTo>
                      <a:pt x="1606737" y="1346199"/>
                    </a:lnTo>
                    <a:lnTo>
                      <a:pt x="1611428" y="1295399"/>
                    </a:lnTo>
                    <a:lnTo>
                      <a:pt x="1620610" y="1257299"/>
                    </a:lnTo>
                    <a:lnTo>
                      <a:pt x="1631105" y="1231899"/>
                    </a:lnTo>
                    <a:lnTo>
                      <a:pt x="1639733" y="1206499"/>
                    </a:lnTo>
                    <a:lnTo>
                      <a:pt x="1643316" y="1181099"/>
                    </a:lnTo>
                    <a:lnTo>
                      <a:pt x="1643682" y="1155699"/>
                    </a:lnTo>
                    <a:lnTo>
                      <a:pt x="1644626" y="1104899"/>
                    </a:lnTo>
                    <a:lnTo>
                      <a:pt x="1645915" y="1054099"/>
                    </a:lnTo>
                    <a:lnTo>
                      <a:pt x="1647317" y="1003299"/>
                    </a:lnTo>
                    <a:close/>
                  </a:path>
                  <a:path w="1674495" h="1905000">
                    <a:moveTo>
                      <a:pt x="364480" y="1600199"/>
                    </a:moveTo>
                    <a:lnTo>
                      <a:pt x="316394" y="1600199"/>
                    </a:lnTo>
                    <a:lnTo>
                      <a:pt x="311543" y="1612899"/>
                    </a:lnTo>
                    <a:lnTo>
                      <a:pt x="364480" y="1600199"/>
                    </a:lnTo>
                    <a:close/>
                  </a:path>
                  <a:path w="1674495" h="1905000">
                    <a:moveTo>
                      <a:pt x="1053321" y="0"/>
                    </a:moveTo>
                    <a:lnTo>
                      <a:pt x="821911" y="0"/>
                    </a:lnTo>
                    <a:lnTo>
                      <a:pt x="728097" y="12699"/>
                    </a:lnTo>
                    <a:lnTo>
                      <a:pt x="665887" y="25399"/>
                    </a:lnTo>
                    <a:lnTo>
                      <a:pt x="643356" y="38099"/>
                    </a:lnTo>
                    <a:lnTo>
                      <a:pt x="583185" y="50799"/>
                    </a:lnTo>
                    <a:lnTo>
                      <a:pt x="550938" y="63499"/>
                    </a:lnTo>
                    <a:lnTo>
                      <a:pt x="535646" y="63499"/>
                    </a:lnTo>
                    <a:lnTo>
                      <a:pt x="526338" y="76199"/>
                    </a:lnTo>
                    <a:lnTo>
                      <a:pt x="490799" y="88899"/>
                    </a:lnTo>
                    <a:lnTo>
                      <a:pt x="450205" y="126999"/>
                    </a:lnTo>
                    <a:lnTo>
                      <a:pt x="414349" y="152399"/>
                    </a:lnTo>
                    <a:lnTo>
                      <a:pt x="393026" y="177799"/>
                    </a:lnTo>
                    <a:lnTo>
                      <a:pt x="370612" y="215899"/>
                    </a:lnTo>
                    <a:lnTo>
                      <a:pt x="335354" y="266699"/>
                    </a:lnTo>
                    <a:lnTo>
                      <a:pt x="302799" y="304799"/>
                    </a:lnTo>
                    <a:lnTo>
                      <a:pt x="288493" y="317499"/>
                    </a:lnTo>
                    <a:lnTo>
                      <a:pt x="276457" y="355599"/>
                    </a:lnTo>
                    <a:lnTo>
                      <a:pt x="265350" y="406399"/>
                    </a:lnTo>
                    <a:lnTo>
                      <a:pt x="254877" y="457199"/>
                    </a:lnTo>
                    <a:lnTo>
                      <a:pt x="244744" y="507999"/>
                    </a:lnTo>
                    <a:lnTo>
                      <a:pt x="234657" y="558799"/>
                    </a:lnTo>
                    <a:lnTo>
                      <a:pt x="224320" y="609599"/>
                    </a:lnTo>
                    <a:lnTo>
                      <a:pt x="208481" y="660399"/>
                    </a:lnTo>
                    <a:lnTo>
                      <a:pt x="192382" y="711199"/>
                    </a:lnTo>
                    <a:lnTo>
                      <a:pt x="177288" y="761999"/>
                    </a:lnTo>
                    <a:lnTo>
                      <a:pt x="164466" y="800099"/>
                    </a:lnTo>
                    <a:lnTo>
                      <a:pt x="155181" y="838199"/>
                    </a:lnTo>
                    <a:lnTo>
                      <a:pt x="145388" y="901699"/>
                    </a:lnTo>
                    <a:lnTo>
                      <a:pt x="144376" y="965199"/>
                    </a:lnTo>
                    <a:lnTo>
                      <a:pt x="146065" y="1015999"/>
                    </a:lnTo>
                    <a:lnTo>
                      <a:pt x="144373" y="1041399"/>
                    </a:lnTo>
                    <a:lnTo>
                      <a:pt x="88671" y="1168399"/>
                    </a:lnTo>
                    <a:lnTo>
                      <a:pt x="75933" y="1219199"/>
                    </a:lnTo>
                    <a:lnTo>
                      <a:pt x="71571" y="1257299"/>
                    </a:lnTo>
                    <a:lnTo>
                      <a:pt x="70019" y="1295399"/>
                    </a:lnTo>
                    <a:lnTo>
                      <a:pt x="72323" y="1333499"/>
                    </a:lnTo>
                    <a:lnTo>
                      <a:pt x="79527" y="1358899"/>
                    </a:lnTo>
                    <a:lnTo>
                      <a:pt x="77519" y="1396999"/>
                    </a:lnTo>
                    <a:lnTo>
                      <a:pt x="61937" y="1447799"/>
                    </a:lnTo>
                    <a:lnTo>
                      <a:pt x="39407" y="1511299"/>
                    </a:lnTo>
                    <a:lnTo>
                      <a:pt x="16552" y="1562099"/>
                    </a:lnTo>
                    <a:lnTo>
                      <a:pt x="0" y="1600199"/>
                    </a:lnTo>
                    <a:lnTo>
                      <a:pt x="41843" y="1600199"/>
                    </a:lnTo>
                    <a:lnTo>
                      <a:pt x="83211" y="1587499"/>
                    </a:lnTo>
                    <a:lnTo>
                      <a:pt x="424853" y="1587499"/>
                    </a:lnTo>
                    <a:lnTo>
                      <a:pt x="402391" y="1549399"/>
                    </a:lnTo>
                    <a:lnTo>
                      <a:pt x="381425" y="1498599"/>
                    </a:lnTo>
                    <a:lnTo>
                      <a:pt x="361975" y="1460499"/>
                    </a:lnTo>
                    <a:lnTo>
                      <a:pt x="344062" y="1409699"/>
                    </a:lnTo>
                    <a:lnTo>
                      <a:pt x="327706" y="1358899"/>
                    </a:lnTo>
                    <a:lnTo>
                      <a:pt x="312928" y="1308099"/>
                    </a:lnTo>
                    <a:lnTo>
                      <a:pt x="309801" y="1282699"/>
                    </a:lnTo>
                    <a:lnTo>
                      <a:pt x="307603" y="1269999"/>
                    </a:lnTo>
                    <a:lnTo>
                      <a:pt x="306305" y="1257299"/>
                    </a:lnTo>
                    <a:lnTo>
                      <a:pt x="305879" y="1244599"/>
                    </a:lnTo>
                    <a:lnTo>
                      <a:pt x="306374" y="1231899"/>
                    </a:lnTo>
                    <a:lnTo>
                      <a:pt x="305904" y="1219199"/>
                    </a:lnTo>
                    <a:lnTo>
                      <a:pt x="305549" y="1219199"/>
                    </a:lnTo>
                    <a:lnTo>
                      <a:pt x="296557" y="1206499"/>
                    </a:lnTo>
                    <a:lnTo>
                      <a:pt x="286893" y="1206499"/>
                    </a:lnTo>
                    <a:lnTo>
                      <a:pt x="285711" y="1193799"/>
                    </a:lnTo>
                    <a:lnTo>
                      <a:pt x="275780" y="1193799"/>
                    </a:lnTo>
                    <a:lnTo>
                      <a:pt x="273329" y="1181099"/>
                    </a:lnTo>
                    <a:lnTo>
                      <a:pt x="267550" y="1181099"/>
                    </a:lnTo>
                    <a:lnTo>
                      <a:pt x="266560" y="1168399"/>
                    </a:lnTo>
                    <a:lnTo>
                      <a:pt x="262864" y="1168399"/>
                    </a:lnTo>
                    <a:lnTo>
                      <a:pt x="262280" y="1155699"/>
                    </a:lnTo>
                    <a:lnTo>
                      <a:pt x="261810" y="1155699"/>
                    </a:lnTo>
                    <a:lnTo>
                      <a:pt x="261442" y="1142999"/>
                    </a:lnTo>
                    <a:lnTo>
                      <a:pt x="260819" y="1142999"/>
                    </a:lnTo>
                    <a:lnTo>
                      <a:pt x="259911" y="1130299"/>
                    </a:lnTo>
                    <a:lnTo>
                      <a:pt x="258770" y="1117599"/>
                    </a:lnTo>
                    <a:lnTo>
                      <a:pt x="257431" y="1104899"/>
                    </a:lnTo>
                    <a:lnTo>
                      <a:pt x="254167" y="1079499"/>
                    </a:lnTo>
                    <a:lnTo>
                      <a:pt x="247599" y="1028699"/>
                    </a:lnTo>
                    <a:lnTo>
                      <a:pt x="245594" y="1015999"/>
                    </a:lnTo>
                    <a:lnTo>
                      <a:pt x="243674" y="1003299"/>
                    </a:lnTo>
                    <a:lnTo>
                      <a:pt x="241901" y="977899"/>
                    </a:lnTo>
                    <a:lnTo>
                      <a:pt x="241079" y="977899"/>
                    </a:lnTo>
                    <a:lnTo>
                      <a:pt x="240309" y="965199"/>
                    </a:lnTo>
                    <a:lnTo>
                      <a:pt x="239369" y="952499"/>
                    </a:lnTo>
                    <a:lnTo>
                      <a:pt x="238556" y="952499"/>
                    </a:lnTo>
                    <a:lnTo>
                      <a:pt x="238201" y="939799"/>
                    </a:lnTo>
                    <a:lnTo>
                      <a:pt x="237312" y="927099"/>
                    </a:lnTo>
                    <a:lnTo>
                      <a:pt x="237007" y="927099"/>
                    </a:lnTo>
                    <a:lnTo>
                      <a:pt x="237007" y="914399"/>
                    </a:lnTo>
                    <a:lnTo>
                      <a:pt x="237231" y="901699"/>
                    </a:lnTo>
                    <a:lnTo>
                      <a:pt x="237904" y="901699"/>
                    </a:lnTo>
                    <a:lnTo>
                      <a:pt x="239027" y="888999"/>
                    </a:lnTo>
                    <a:lnTo>
                      <a:pt x="240601" y="876299"/>
                    </a:lnTo>
                    <a:lnTo>
                      <a:pt x="241808" y="876299"/>
                    </a:lnTo>
                    <a:lnTo>
                      <a:pt x="243306" y="863599"/>
                    </a:lnTo>
                    <a:lnTo>
                      <a:pt x="245110" y="863599"/>
                    </a:lnTo>
                    <a:lnTo>
                      <a:pt x="248029" y="850899"/>
                    </a:lnTo>
                    <a:lnTo>
                      <a:pt x="251399" y="850899"/>
                    </a:lnTo>
                    <a:lnTo>
                      <a:pt x="255221" y="838199"/>
                    </a:lnTo>
                    <a:lnTo>
                      <a:pt x="265493" y="838199"/>
                    </a:lnTo>
                    <a:lnTo>
                      <a:pt x="272681" y="825499"/>
                    </a:lnTo>
                    <a:lnTo>
                      <a:pt x="308943" y="825499"/>
                    </a:lnTo>
                    <a:lnTo>
                      <a:pt x="310971" y="812799"/>
                    </a:lnTo>
                    <a:lnTo>
                      <a:pt x="318954" y="787399"/>
                    </a:lnTo>
                    <a:lnTo>
                      <a:pt x="326470" y="761999"/>
                    </a:lnTo>
                    <a:lnTo>
                      <a:pt x="331736" y="736599"/>
                    </a:lnTo>
                    <a:lnTo>
                      <a:pt x="330073" y="736599"/>
                    </a:lnTo>
                    <a:lnTo>
                      <a:pt x="330085" y="723899"/>
                    </a:lnTo>
                    <a:lnTo>
                      <a:pt x="331571" y="711199"/>
                    </a:lnTo>
                    <a:lnTo>
                      <a:pt x="335284" y="698499"/>
                    </a:lnTo>
                    <a:lnTo>
                      <a:pt x="340738" y="685799"/>
                    </a:lnTo>
                    <a:lnTo>
                      <a:pt x="347446" y="673099"/>
                    </a:lnTo>
                    <a:lnTo>
                      <a:pt x="350583" y="660399"/>
                    </a:lnTo>
                    <a:lnTo>
                      <a:pt x="353818" y="647699"/>
                    </a:lnTo>
                    <a:lnTo>
                      <a:pt x="357115" y="647699"/>
                    </a:lnTo>
                    <a:lnTo>
                      <a:pt x="360438" y="634999"/>
                    </a:lnTo>
                    <a:lnTo>
                      <a:pt x="361924" y="622299"/>
                    </a:lnTo>
                    <a:lnTo>
                      <a:pt x="364845" y="622299"/>
                    </a:lnTo>
                    <a:lnTo>
                      <a:pt x="367010" y="609599"/>
                    </a:lnTo>
                    <a:lnTo>
                      <a:pt x="369135" y="609599"/>
                    </a:lnTo>
                    <a:lnTo>
                      <a:pt x="371207" y="596899"/>
                    </a:lnTo>
                    <a:lnTo>
                      <a:pt x="373214" y="596899"/>
                    </a:lnTo>
                    <a:lnTo>
                      <a:pt x="374535" y="584199"/>
                    </a:lnTo>
                    <a:lnTo>
                      <a:pt x="375805" y="584199"/>
                    </a:lnTo>
                    <a:lnTo>
                      <a:pt x="377698" y="571499"/>
                    </a:lnTo>
                    <a:lnTo>
                      <a:pt x="379818" y="571499"/>
                    </a:lnTo>
                    <a:lnTo>
                      <a:pt x="382193" y="558799"/>
                    </a:lnTo>
                    <a:lnTo>
                      <a:pt x="385064" y="558799"/>
                    </a:lnTo>
                    <a:lnTo>
                      <a:pt x="389826" y="546099"/>
                    </a:lnTo>
                    <a:lnTo>
                      <a:pt x="392633" y="546099"/>
                    </a:lnTo>
                    <a:lnTo>
                      <a:pt x="394957" y="533399"/>
                    </a:lnTo>
                    <a:lnTo>
                      <a:pt x="403335" y="533399"/>
                    </a:lnTo>
                    <a:lnTo>
                      <a:pt x="409770" y="520699"/>
                    </a:lnTo>
                    <a:lnTo>
                      <a:pt x="416707" y="507999"/>
                    </a:lnTo>
                    <a:lnTo>
                      <a:pt x="424103" y="507999"/>
                    </a:lnTo>
                    <a:lnTo>
                      <a:pt x="437324" y="495299"/>
                    </a:lnTo>
                    <a:lnTo>
                      <a:pt x="451497" y="482599"/>
                    </a:lnTo>
                    <a:lnTo>
                      <a:pt x="466423" y="482599"/>
                    </a:lnTo>
                    <a:lnTo>
                      <a:pt x="481901" y="469899"/>
                    </a:lnTo>
                    <a:lnTo>
                      <a:pt x="494545" y="469899"/>
                    </a:lnTo>
                    <a:lnTo>
                      <a:pt x="500919" y="457199"/>
                    </a:lnTo>
                    <a:lnTo>
                      <a:pt x="1328131" y="457199"/>
                    </a:lnTo>
                    <a:lnTo>
                      <a:pt x="1336560" y="76199"/>
                    </a:lnTo>
                    <a:lnTo>
                      <a:pt x="1288354" y="50799"/>
                    </a:lnTo>
                    <a:lnTo>
                      <a:pt x="1144743" y="12699"/>
                    </a:lnTo>
                    <a:lnTo>
                      <a:pt x="1098368" y="12699"/>
                    </a:lnTo>
                    <a:lnTo>
                      <a:pt x="1053321" y="0"/>
                    </a:lnTo>
                    <a:close/>
                  </a:path>
                  <a:path w="1674495" h="1905000">
                    <a:moveTo>
                      <a:pt x="421462" y="1587499"/>
                    </a:moveTo>
                    <a:lnTo>
                      <a:pt x="326818" y="1587499"/>
                    </a:lnTo>
                    <a:lnTo>
                      <a:pt x="321495" y="1600199"/>
                    </a:lnTo>
                    <a:lnTo>
                      <a:pt x="418274" y="1600199"/>
                    </a:lnTo>
                    <a:lnTo>
                      <a:pt x="421462" y="1587499"/>
                    </a:lnTo>
                    <a:close/>
                  </a:path>
                  <a:path w="1674495" h="1905000">
                    <a:moveTo>
                      <a:pt x="1363357" y="990599"/>
                    </a:moveTo>
                    <a:lnTo>
                      <a:pt x="1337983" y="990599"/>
                    </a:lnTo>
                    <a:lnTo>
                      <a:pt x="1339723" y="1003299"/>
                    </a:lnTo>
                    <a:lnTo>
                      <a:pt x="1340688" y="1003299"/>
                    </a:lnTo>
                    <a:lnTo>
                      <a:pt x="1363357" y="990599"/>
                    </a:lnTo>
                    <a:close/>
                  </a:path>
                  <a:path w="1674495" h="1905000">
                    <a:moveTo>
                      <a:pt x="1328131" y="457199"/>
                    </a:moveTo>
                    <a:lnTo>
                      <a:pt x="584759" y="457199"/>
                    </a:lnTo>
                    <a:lnTo>
                      <a:pt x="603288" y="469899"/>
                    </a:lnTo>
                    <a:lnTo>
                      <a:pt x="679857" y="469899"/>
                    </a:lnTo>
                    <a:lnTo>
                      <a:pt x="735660" y="482599"/>
                    </a:lnTo>
                    <a:lnTo>
                      <a:pt x="749353" y="482599"/>
                    </a:lnTo>
                    <a:lnTo>
                      <a:pt x="763017" y="495299"/>
                    </a:lnTo>
                    <a:lnTo>
                      <a:pt x="776617" y="495299"/>
                    </a:lnTo>
                    <a:lnTo>
                      <a:pt x="829737" y="507999"/>
                    </a:lnTo>
                    <a:lnTo>
                      <a:pt x="848859" y="520699"/>
                    </a:lnTo>
                    <a:lnTo>
                      <a:pt x="879355" y="520699"/>
                    </a:lnTo>
                    <a:lnTo>
                      <a:pt x="890978" y="533399"/>
                    </a:lnTo>
                    <a:lnTo>
                      <a:pt x="940085" y="533399"/>
                    </a:lnTo>
                    <a:lnTo>
                      <a:pt x="946786" y="546099"/>
                    </a:lnTo>
                    <a:lnTo>
                      <a:pt x="1041006" y="546099"/>
                    </a:lnTo>
                    <a:lnTo>
                      <a:pt x="1044740" y="558799"/>
                    </a:lnTo>
                    <a:lnTo>
                      <a:pt x="1052233" y="558799"/>
                    </a:lnTo>
                    <a:lnTo>
                      <a:pt x="1057021" y="571499"/>
                    </a:lnTo>
                    <a:lnTo>
                      <a:pt x="1062647" y="571499"/>
                    </a:lnTo>
                    <a:lnTo>
                      <a:pt x="1067029" y="584199"/>
                    </a:lnTo>
                    <a:lnTo>
                      <a:pt x="1076657" y="584199"/>
                    </a:lnTo>
                    <a:lnTo>
                      <a:pt x="1081862" y="596899"/>
                    </a:lnTo>
                    <a:lnTo>
                      <a:pt x="1096784" y="596899"/>
                    </a:lnTo>
                    <a:lnTo>
                      <a:pt x="1112916" y="609599"/>
                    </a:lnTo>
                    <a:lnTo>
                      <a:pt x="1129845" y="622299"/>
                    </a:lnTo>
                    <a:lnTo>
                      <a:pt x="1164412" y="647699"/>
                    </a:lnTo>
                    <a:lnTo>
                      <a:pt x="1184164" y="647699"/>
                    </a:lnTo>
                    <a:lnTo>
                      <a:pt x="1195001" y="660399"/>
                    </a:lnTo>
                    <a:lnTo>
                      <a:pt x="1214805" y="660399"/>
                    </a:lnTo>
                    <a:lnTo>
                      <a:pt x="1229283" y="673099"/>
                    </a:lnTo>
                    <a:lnTo>
                      <a:pt x="1240539" y="673099"/>
                    </a:lnTo>
                    <a:lnTo>
                      <a:pt x="1247884" y="685799"/>
                    </a:lnTo>
                    <a:lnTo>
                      <a:pt x="1250632" y="685799"/>
                    </a:lnTo>
                    <a:lnTo>
                      <a:pt x="1258062" y="736599"/>
                    </a:lnTo>
                    <a:lnTo>
                      <a:pt x="1261275" y="749299"/>
                    </a:lnTo>
                    <a:lnTo>
                      <a:pt x="1263688" y="774699"/>
                    </a:lnTo>
                    <a:lnTo>
                      <a:pt x="1265008" y="774699"/>
                    </a:lnTo>
                    <a:lnTo>
                      <a:pt x="1270749" y="800099"/>
                    </a:lnTo>
                    <a:lnTo>
                      <a:pt x="1281222" y="825499"/>
                    </a:lnTo>
                    <a:lnTo>
                      <a:pt x="1294392" y="850899"/>
                    </a:lnTo>
                    <a:lnTo>
                      <a:pt x="1308227" y="876299"/>
                    </a:lnTo>
                    <a:lnTo>
                      <a:pt x="1309700" y="876299"/>
                    </a:lnTo>
                    <a:lnTo>
                      <a:pt x="1311148" y="888999"/>
                    </a:lnTo>
                    <a:lnTo>
                      <a:pt x="1315999" y="888999"/>
                    </a:lnTo>
                    <a:lnTo>
                      <a:pt x="1317167" y="901699"/>
                    </a:lnTo>
                    <a:lnTo>
                      <a:pt x="1318298" y="901699"/>
                    </a:lnTo>
                    <a:lnTo>
                      <a:pt x="1328131" y="457199"/>
                    </a:lnTo>
                    <a:close/>
                  </a:path>
                  <a:path w="1674495" h="1905000">
                    <a:moveTo>
                      <a:pt x="308943" y="825499"/>
                    </a:moveTo>
                    <a:lnTo>
                      <a:pt x="296637" y="825499"/>
                    </a:lnTo>
                    <a:lnTo>
                      <a:pt x="301567" y="838199"/>
                    </a:lnTo>
                    <a:lnTo>
                      <a:pt x="304107" y="838199"/>
                    </a:lnTo>
                    <a:lnTo>
                      <a:pt x="304888" y="850899"/>
                    </a:lnTo>
                    <a:lnTo>
                      <a:pt x="308943" y="825499"/>
                    </a:lnTo>
                    <a:close/>
                  </a:path>
                </a:pathLst>
              </a:custGeom>
              <a:solidFill>
                <a:srgbClr val="004959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26" name="object 18">
                <a:extLst>
                  <a:ext uri="{FF2B5EF4-FFF2-40B4-BE49-F238E27FC236}">
                    <a16:creationId xmlns:a16="http://schemas.microsoft.com/office/drawing/2014/main" id="{DE81328D-35C8-41E1-9386-F72590F0A9F0}"/>
                  </a:ext>
                </a:extLst>
              </p:cNvPr>
              <p:cNvSpPr/>
              <p:nvPr/>
            </p:nvSpPr>
            <p:spPr>
              <a:xfrm>
                <a:off x="2622630" y="4206143"/>
                <a:ext cx="1371395" cy="1358901"/>
              </a:xfrm>
              <a:custGeom>
                <a:avLst/>
                <a:gdLst/>
                <a:ahLst/>
                <a:cxnLst/>
                <a:rect l="l" t="t" r="r" b="b"/>
                <a:pathLst>
                  <a:path w="1320164" h="1358900">
                    <a:moveTo>
                      <a:pt x="1276629" y="673099"/>
                    </a:moveTo>
                    <a:lnTo>
                      <a:pt x="22865" y="673099"/>
                    </a:lnTo>
                    <a:lnTo>
                      <a:pt x="23837" y="685799"/>
                    </a:lnTo>
                    <a:lnTo>
                      <a:pt x="24498" y="698499"/>
                    </a:lnTo>
                    <a:lnTo>
                      <a:pt x="24879" y="698499"/>
                    </a:lnTo>
                    <a:lnTo>
                      <a:pt x="24879" y="711199"/>
                    </a:lnTo>
                    <a:lnTo>
                      <a:pt x="27686" y="711199"/>
                    </a:lnTo>
                    <a:lnTo>
                      <a:pt x="29552" y="723899"/>
                    </a:lnTo>
                    <a:lnTo>
                      <a:pt x="35293" y="723899"/>
                    </a:lnTo>
                    <a:lnTo>
                      <a:pt x="36995" y="736599"/>
                    </a:lnTo>
                    <a:lnTo>
                      <a:pt x="44627" y="736599"/>
                    </a:lnTo>
                    <a:lnTo>
                      <a:pt x="47548" y="749299"/>
                    </a:lnTo>
                    <a:lnTo>
                      <a:pt x="54203" y="749299"/>
                    </a:lnTo>
                    <a:lnTo>
                      <a:pt x="59550" y="761999"/>
                    </a:lnTo>
                    <a:lnTo>
                      <a:pt x="68541" y="761999"/>
                    </a:lnTo>
                    <a:lnTo>
                      <a:pt x="68897" y="774699"/>
                    </a:lnTo>
                    <a:lnTo>
                      <a:pt x="70319" y="774699"/>
                    </a:lnTo>
                    <a:lnTo>
                      <a:pt x="68946" y="787399"/>
                    </a:lnTo>
                    <a:lnTo>
                      <a:pt x="69353" y="812799"/>
                    </a:lnTo>
                    <a:lnTo>
                      <a:pt x="71643" y="825499"/>
                    </a:lnTo>
                    <a:lnTo>
                      <a:pt x="75920" y="850899"/>
                    </a:lnTo>
                    <a:lnTo>
                      <a:pt x="89678" y="901699"/>
                    </a:lnTo>
                    <a:lnTo>
                      <a:pt x="104814" y="952499"/>
                    </a:lnTo>
                    <a:lnTo>
                      <a:pt x="121313" y="990599"/>
                    </a:lnTo>
                    <a:lnTo>
                      <a:pt x="139158" y="1041399"/>
                    </a:lnTo>
                    <a:lnTo>
                      <a:pt x="158333" y="1079499"/>
                    </a:lnTo>
                    <a:lnTo>
                      <a:pt x="178822" y="1117599"/>
                    </a:lnTo>
                    <a:lnTo>
                      <a:pt x="200609" y="1155699"/>
                    </a:lnTo>
                    <a:lnTo>
                      <a:pt x="233711" y="1193799"/>
                    </a:lnTo>
                    <a:lnTo>
                      <a:pt x="269353" y="1244599"/>
                    </a:lnTo>
                    <a:lnTo>
                      <a:pt x="307490" y="1269999"/>
                    </a:lnTo>
                    <a:lnTo>
                      <a:pt x="348081" y="1308099"/>
                    </a:lnTo>
                    <a:lnTo>
                      <a:pt x="391083" y="1333499"/>
                    </a:lnTo>
                    <a:lnTo>
                      <a:pt x="436453" y="1346199"/>
                    </a:lnTo>
                    <a:lnTo>
                      <a:pt x="484149" y="1358899"/>
                    </a:lnTo>
                    <a:lnTo>
                      <a:pt x="630812" y="1358899"/>
                    </a:lnTo>
                    <a:lnTo>
                      <a:pt x="675633" y="1346199"/>
                    </a:lnTo>
                    <a:lnTo>
                      <a:pt x="717279" y="1320799"/>
                    </a:lnTo>
                    <a:lnTo>
                      <a:pt x="755068" y="1308099"/>
                    </a:lnTo>
                    <a:lnTo>
                      <a:pt x="788314" y="1282699"/>
                    </a:lnTo>
                    <a:lnTo>
                      <a:pt x="819600" y="1269999"/>
                    </a:lnTo>
                    <a:lnTo>
                      <a:pt x="843195" y="1244599"/>
                    </a:lnTo>
                    <a:lnTo>
                      <a:pt x="858092" y="1231899"/>
                    </a:lnTo>
                    <a:lnTo>
                      <a:pt x="863282" y="1231899"/>
                    </a:lnTo>
                    <a:lnTo>
                      <a:pt x="915047" y="1193799"/>
                    </a:lnTo>
                    <a:lnTo>
                      <a:pt x="959399" y="1155699"/>
                    </a:lnTo>
                    <a:lnTo>
                      <a:pt x="996774" y="1104899"/>
                    </a:lnTo>
                    <a:lnTo>
                      <a:pt x="1027609" y="1054099"/>
                    </a:lnTo>
                    <a:lnTo>
                      <a:pt x="1052341" y="1003299"/>
                    </a:lnTo>
                    <a:lnTo>
                      <a:pt x="1071408" y="965199"/>
                    </a:lnTo>
                    <a:lnTo>
                      <a:pt x="1085245" y="927099"/>
                    </a:lnTo>
                    <a:lnTo>
                      <a:pt x="1094291" y="888999"/>
                    </a:lnTo>
                    <a:lnTo>
                      <a:pt x="1098981" y="876299"/>
                    </a:lnTo>
                    <a:lnTo>
                      <a:pt x="1114577" y="876299"/>
                    </a:lnTo>
                    <a:lnTo>
                      <a:pt x="1125258" y="863599"/>
                    </a:lnTo>
                    <a:lnTo>
                      <a:pt x="1129512" y="863599"/>
                    </a:lnTo>
                    <a:lnTo>
                      <a:pt x="1144714" y="850899"/>
                    </a:lnTo>
                    <a:lnTo>
                      <a:pt x="1158925" y="850899"/>
                    </a:lnTo>
                    <a:lnTo>
                      <a:pt x="1168374" y="838199"/>
                    </a:lnTo>
                    <a:lnTo>
                      <a:pt x="1174775" y="838199"/>
                    </a:lnTo>
                    <a:lnTo>
                      <a:pt x="1182509" y="825499"/>
                    </a:lnTo>
                    <a:lnTo>
                      <a:pt x="1191590" y="825499"/>
                    </a:lnTo>
                    <a:lnTo>
                      <a:pt x="1195908" y="812799"/>
                    </a:lnTo>
                    <a:lnTo>
                      <a:pt x="1208201" y="812799"/>
                    </a:lnTo>
                    <a:lnTo>
                      <a:pt x="1227991" y="774699"/>
                    </a:lnTo>
                    <a:lnTo>
                      <a:pt x="1250502" y="736599"/>
                    </a:lnTo>
                    <a:lnTo>
                      <a:pt x="1268970" y="698499"/>
                    </a:lnTo>
                    <a:lnTo>
                      <a:pt x="1276629" y="673099"/>
                    </a:lnTo>
                    <a:close/>
                  </a:path>
                  <a:path w="1320164" h="1358900">
                    <a:moveTo>
                      <a:pt x="892838" y="165099"/>
                    </a:moveTo>
                    <a:lnTo>
                      <a:pt x="126377" y="165099"/>
                    </a:lnTo>
                    <a:lnTo>
                      <a:pt x="124917" y="177799"/>
                    </a:lnTo>
                    <a:lnTo>
                      <a:pt x="123431" y="177799"/>
                    </a:lnTo>
                    <a:lnTo>
                      <a:pt x="116811" y="203199"/>
                    </a:lnTo>
                    <a:lnTo>
                      <a:pt x="113576" y="203199"/>
                    </a:lnTo>
                    <a:lnTo>
                      <a:pt x="110439" y="215899"/>
                    </a:lnTo>
                    <a:lnTo>
                      <a:pt x="103731" y="228599"/>
                    </a:lnTo>
                    <a:lnTo>
                      <a:pt x="98277" y="241299"/>
                    </a:lnTo>
                    <a:lnTo>
                      <a:pt x="94564" y="266699"/>
                    </a:lnTo>
                    <a:lnTo>
                      <a:pt x="93078" y="279399"/>
                    </a:lnTo>
                    <a:lnTo>
                      <a:pt x="94729" y="279399"/>
                    </a:lnTo>
                    <a:lnTo>
                      <a:pt x="89462" y="304799"/>
                    </a:lnTo>
                    <a:lnTo>
                      <a:pt x="81946" y="330199"/>
                    </a:lnTo>
                    <a:lnTo>
                      <a:pt x="73964" y="368299"/>
                    </a:lnTo>
                    <a:lnTo>
                      <a:pt x="67881" y="393699"/>
                    </a:lnTo>
                    <a:lnTo>
                      <a:pt x="14392" y="393699"/>
                    </a:lnTo>
                    <a:lnTo>
                      <a:pt x="11022" y="406399"/>
                    </a:lnTo>
                    <a:lnTo>
                      <a:pt x="6299" y="406399"/>
                    </a:lnTo>
                    <a:lnTo>
                      <a:pt x="4800" y="419099"/>
                    </a:lnTo>
                    <a:lnTo>
                      <a:pt x="3594" y="419099"/>
                    </a:lnTo>
                    <a:lnTo>
                      <a:pt x="2019" y="431799"/>
                    </a:lnTo>
                    <a:lnTo>
                      <a:pt x="896" y="444499"/>
                    </a:lnTo>
                    <a:lnTo>
                      <a:pt x="224" y="457199"/>
                    </a:lnTo>
                    <a:lnTo>
                      <a:pt x="0" y="457199"/>
                    </a:lnTo>
                    <a:lnTo>
                      <a:pt x="0" y="469899"/>
                    </a:lnTo>
                    <a:lnTo>
                      <a:pt x="304" y="482599"/>
                    </a:lnTo>
                    <a:lnTo>
                      <a:pt x="1193" y="495299"/>
                    </a:lnTo>
                    <a:lnTo>
                      <a:pt x="1549" y="495299"/>
                    </a:lnTo>
                    <a:lnTo>
                      <a:pt x="2362" y="507999"/>
                    </a:lnTo>
                    <a:lnTo>
                      <a:pt x="3302" y="520699"/>
                    </a:lnTo>
                    <a:lnTo>
                      <a:pt x="4072" y="520699"/>
                    </a:lnTo>
                    <a:lnTo>
                      <a:pt x="4894" y="533399"/>
                    </a:lnTo>
                    <a:lnTo>
                      <a:pt x="6667" y="546099"/>
                    </a:lnTo>
                    <a:lnTo>
                      <a:pt x="8586" y="558799"/>
                    </a:lnTo>
                    <a:lnTo>
                      <a:pt x="10591" y="584199"/>
                    </a:lnTo>
                    <a:lnTo>
                      <a:pt x="18554" y="647699"/>
                    </a:lnTo>
                    <a:lnTo>
                      <a:pt x="20183" y="660399"/>
                    </a:lnTo>
                    <a:lnTo>
                      <a:pt x="21634" y="673099"/>
                    </a:lnTo>
                    <a:lnTo>
                      <a:pt x="1277272" y="673099"/>
                    </a:lnTo>
                    <a:lnTo>
                      <a:pt x="1279072" y="660399"/>
                    </a:lnTo>
                    <a:lnTo>
                      <a:pt x="1281831" y="660399"/>
                    </a:lnTo>
                    <a:lnTo>
                      <a:pt x="1285354" y="647699"/>
                    </a:lnTo>
                    <a:lnTo>
                      <a:pt x="1287907" y="647699"/>
                    </a:lnTo>
                    <a:lnTo>
                      <a:pt x="1290853" y="634999"/>
                    </a:lnTo>
                    <a:lnTo>
                      <a:pt x="1293914" y="622299"/>
                    </a:lnTo>
                    <a:lnTo>
                      <a:pt x="1297390" y="622299"/>
                    </a:lnTo>
                    <a:lnTo>
                      <a:pt x="1300887" y="609599"/>
                    </a:lnTo>
                    <a:lnTo>
                      <a:pt x="1304320" y="596899"/>
                    </a:lnTo>
                    <a:lnTo>
                      <a:pt x="1307604" y="596899"/>
                    </a:lnTo>
                    <a:lnTo>
                      <a:pt x="1310298" y="584199"/>
                    </a:lnTo>
                    <a:lnTo>
                      <a:pt x="1312760" y="571499"/>
                    </a:lnTo>
                    <a:lnTo>
                      <a:pt x="1314937" y="571499"/>
                    </a:lnTo>
                    <a:lnTo>
                      <a:pt x="1316774" y="558799"/>
                    </a:lnTo>
                    <a:lnTo>
                      <a:pt x="1103680" y="558799"/>
                    </a:lnTo>
                    <a:lnTo>
                      <a:pt x="1097061" y="507999"/>
                    </a:lnTo>
                    <a:lnTo>
                      <a:pt x="1092158" y="482599"/>
                    </a:lnTo>
                    <a:lnTo>
                      <a:pt x="1086546" y="457199"/>
                    </a:lnTo>
                    <a:lnTo>
                      <a:pt x="1077798" y="431799"/>
                    </a:lnTo>
                    <a:lnTo>
                      <a:pt x="1072692" y="431799"/>
                    </a:lnTo>
                    <a:lnTo>
                      <a:pt x="1071219" y="419099"/>
                    </a:lnTo>
                    <a:lnTo>
                      <a:pt x="1057385" y="406399"/>
                    </a:lnTo>
                    <a:lnTo>
                      <a:pt x="1044214" y="368299"/>
                    </a:lnTo>
                    <a:lnTo>
                      <a:pt x="1033741" y="342899"/>
                    </a:lnTo>
                    <a:lnTo>
                      <a:pt x="1028001" y="330199"/>
                    </a:lnTo>
                    <a:lnTo>
                      <a:pt x="1026680" y="317499"/>
                    </a:lnTo>
                    <a:lnTo>
                      <a:pt x="1024267" y="304799"/>
                    </a:lnTo>
                    <a:lnTo>
                      <a:pt x="1018667" y="266699"/>
                    </a:lnTo>
                    <a:lnTo>
                      <a:pt x="1015136" y="241299"/>
                    </a:lnTo>
                    <a:lnTo>
                      <a:pt x="1013625" y="228599"/>
                    </a:lnTo>
                    <a:lnTo>
                      <a:pt x="1008608" y="228599"/>
                    </a:lnTo>
                    <a:lnTo>
                      <a:pt x="1000112" y="215899"/>
                    </a:lnTo>
                    <a:lnTo>
                      <a:pt x="972532" y="215899"/>
                    </a:lnTo>
                    <a:lnTo>
                      <a:pt x="955001" y="203199"/>
                    </a:lnTo>
                    <a:lnTo>
                      <a:pt x="935875" y="190499"/>
                    </a:lnTo>
                    <a:lnTo>
                      <a:pt x="927404" y="190499"/>
                    </a:lnTo>
                    <a:lnTo>
                      <a:pt x="892838" y="165099"/>
                    </a:lnTo>
                    <a:close/>
                  </a:path>
                  <a:path w="1320164" h="1358900">
                    <a:moveTo>
                      <a:pt x="1270760" y="469899"/>
                    </a:moveTo>
                    <a:lnTo>
                      <a:pt x="1234685" y="469899"/>
                    </a:lnTo>
                    <a:lnTo>
                      <a:pt x="1190180" y="482599"/>
                    </a:lnTo>
                    <a:lnTo>
                      <a:pt x="1103680" y="558799"/>
                    </a:lnTo>
                    <a:lnTo>
                      <a:pt x="1316774" y="558799"/>
                    </a:lnTo>
                    <a:lnTo>
                      <a:pt x="1318926" y="546099"/>
                    </a:lnTo>
                    <a:lnTo>
                      <a:pt x="1319726" y="533399"/>
                    </a:lnTo>
                    <a:lnTo>
                      <a:pt x="1318917" y="520699"/>
                    </a:lnTo>
                    <a:lnTo>
                      <a:pt x="1316240" y="507999"/>
                    </a:lnTo>
                    <a:lnTo>
                      <a:pt x="1298060" y="482599"/>
                    </a:lnTo>
                    <a:lnTo>
                      <a:pt x="1270760" y="469899"/>
                    </a:lnTo>
                    <a:close/>
                  </a:path>
                  <a:path w="1320164" h="1358900">
                    <a:moveTo>
                      <a:pt x="66805" y="380999"/>
                    </a:moveTo>
                    <a:lnTo>
                      <a:pt x="22491" y="380999"/>
                    </a:lnTo>
                    <a:lnTo>
                      <a:pt x="18214" y="393699"/>
                    </a:lnTo>
                    <a:lnTo>
                      <a:pt x="67881" y="393699"/>
                    </a:lnTo>
                    <a:lnTo>
                      <a:pt x="66805" y="380999"/>
                    </a:lnTo>
                    <a:close/>
                  </a:path>
                  <a:path w="1320164" h="1358900">
                    <a:moveTo>
                      <a:pt x="55924" y="368299"/>
                    </a:moveTo>
                    <a:lnTo>
                      <a:pt x="35674" y="368299"/>
                    </a:lnTo>
                    <a:lnTo>
                      <a:pt x="28486" y="380999"/>
                    </a:lnTo>
                    <a:lnTo>
                      <a:pt x="63161" y="380999"/>
                    </a:lnTo>
                    <a:lnTo>
                      <a:pt x="55924" y="368299"/>
                    </a:lnTo>
                    <a:close/>
                  </a:path>
                  <a:path w="1320164" h="1358900">
                    <a:moveTo>
                      <a:pt x="854570" y="139699"/>
                    </a:moveTo>
                    <a:lnTo>
                      <a:pt x="134205" y="139699"/>
                    </a:lnTo>
                    <a:lnTo>
                      <a:pt x="132129" y="152399"/>
                    </a:lnTo>
                    <a:lnTo>
                      <a:pt x="130003" y="165099"/>
                    </a:lnTo>
                    <a:lnTo>
                      <a:pt x="875909" y="165099"/>
                    </a:lnTo>
                    <a:lnTo>
                      <a:pt x="859777" y="152399"/>
                    </a:lnTo>
                    <a:lnTo>
                      <a:pt x="854570" y="139699"/>
                    </a:lnTo>
                    <a:close/>
                  </a:path>
                  <a:path w="1320164" h="1358900">
                    <a:moveTo>
                      <a:pt x="839650" y="126999"/>
                    </a:moveTo>
                    <a:lnTo>
                      <a:pt x="137528" y="126999"/>
                    </a:lnTo>
                    <a:lnTo>
                      <a:pt x="136220" y="139699"/>
                    </a:lnTo>
                    <a:lnTo>
                      <a:pt x="844854" y="139699"/>
                    </a:lnTo>
                    <a:lnTo>
                      <a:pt x="839650" y="126999"/>
                    </a:lnTo>
                    <a:close/>
                  </a:path>
                  <a:path w="1320164" h="1358900">
                    <a:moveTo>
                      <a:pt x="810094" y="101599"/>
                    </a:moveTo>
                    <a:lnTo>
                      <a:pt x="144932" y="101599"/>
                    </a:lnTo>
                    <a:lnTo>
                      <a:pt x="138798" y="126999"/>
                    </a:lnTo>
                    <a:lnTo>
                      <a:pt x="830027" y="126999"/>
                    </a:lnTo>
                    <a:lnTo>
                      <a:pt x="825652" y="114299"/>
                    </a:lnTo>
                    <a:lnTo>
                      <a:pt x="815225" y="114299"/>
                    </a:lnTo>
                    <a:lnTo>
                      <a:pt x="810094" y="101599"/>
                    </a:lnTo>
                    <a:close/>
                  </a:path>
                  <a:path w="1320164" h="1358900">
                    <a:moveTo>
                      <a:pt x="803046" y="88899"/>
                    </a:moveTo>
                    <a:lnTo>
                      <a:pt x="151904" y="88899"/>
                    </a:lnTo>
                    <a:lnTo>
                      <a:pt x="150431" y="101599"/>
                    </a:lnTo>
                    <a:lnTo>
                      <a:pt x="803998" y="101599"/>
                    </a:lnTo>
                    <a:lnTo>
                      <a:pt x="803046" y="88899"/>
                    </a:lnTo>
                    <a:close/>
                  </a:path>
                  <a:path w="1320164" h="1358900">
                    <a:moveTo>
                      <a:pt x="683145" y="76199"/>
                    </a:moveTo>
                    <a:lnTo>
                      <a:pt x="160439" y="76199"/>
                    </a:lnTo>
                    <a:lnTo>
                      <a:pt x="157949" y="88899"/>
                    </a:lnTo>
                    <a:lnTo>
                      <a:pt x="689940" y="88899"/>
                    </a:lnTo>
                    <a:lnTo>
                      <a:pt x="683145" y="76199"/>
                    </a:lnTo>
                    <a:close/>
                  </a:path>
                  <a:path w="1320164" h="1358900">
                    <a:moveTo>
                      <a:pt x="630377" y="63499"/>
                    </a:moveTo>
                    <a:lnTo>
                      <a:pt x="172762" y="63499"/>
                    </a:lnTo>
                    <a:lnTo>
                      <a:pt x="166327" y="76199"/>
                    </a:lnTo>
                    <a:lnTo>
                      <a:pt x="642347" y="76199"/>
                    </a:lnTo>
                    <a:lnTo>
                      <a:pt x="630377" y="63499"/>
                    </a:lnTo>
                    <a:close/>
                  </a:path>
                  <a:path w="1320164" h="1358900">
                    <a:moveTo>
                      <a:pt x="539609" y="38099"/>
                    </a:moveTo>
                    <a:lnTo>
                      <a:pt x="200317" y="38099"/>
                    </a:lnTo>
                    <a:lnTo>
                      <a:pt x="187096" y="50799"/>
                    </a:lnTo>
                    <a:lnTo>
                      <a:pt x="179700" y="63499"/>
                    </a:lnTo>
                    <a:lnTo>
                      <a:pt x="611857" y="63499"/>
                    </a:lnTo>
                    <a:lnTo>
                      <a:pt x="592734" y="50799"/>
                    </a:lnTo>
                    <a:lnTo>
                      <a:pt x="553110" y="50799"/>
                    </a:lnTo>
                    <a:lnTo>
                      <a:pt x="539609" y="38099"/>
                    </a:lnTo>
                    <a:close/>
                  </a:path>
                  <a:path w="1320164" h="1358900">
                    <a:moveTo>
                      <a:pt x="414591" y="12699"/>
                    </a:moveTo>
                    <a:lnTo>
                      <a:pt x="244894" y="12699"/>
                    </a:lnTo>
                    <a:lnTo>
                      <a:pt x="229415" y="25399"/>
                    </a:lnTo>
                    <a:lnTo>
                      <a:pt x="214490" y="38099"/>
                    </a:lnTo>
                    <a:lnTo>
                      <a:pt x="512346" y="38099"/>
                    </a:lnTo>
                    <a:lnTo>
                      <a:pt x="498652" y="25399"/>
                    </a:lnTo>
                    <a:lnTo>
                      <a:pt x="442850" y="25399"/>
                    </a:lnTo>
                    <a:lnTo>
                      <a:pt x="414591" y="12699"/>
                    </a:lnTo>
                    <a:close/>
                  </a:path>
                  <a:path w="1320164" h="1358900">
                    <a:moveTo>
                      <a:pt x="329782" y="0"/>
                    </a:moveTo>
                    <a:lnTo>
                      <a:pt x="270306" y="0"/>
                    </a:lnTo>
                    <a:lnTo>
                      <a:pt x="263917" y="12699"/>
                    </a:lnTo>
                    <a:lnTo>
                      <a:pt x="347757" y="12699"/>
                    </a:lnTo>
                    <a:lnTo>
                      <a:pt x="329782" y="0"/>
                    </a:lnTo>
                    <a:close/>
                  </a:path>
                </a:pathLst>
              </a:custGeom>
              <a:solidFill>
                <a:srgbClr val="00667A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27" name="object 19">
                <a:extLst>
                  <a:ext uri="{FF2B5EF4-FFF2-40B4-BE49-F238E27FC236}">
                    <a16:creationId xmlns:a16="http://schemas.microsoft.com/office/drawing/2014/main" id="{167A1517-80B7-436C-8042-F7FE5CC80949}"/>
                  </a:ext>
                </a:extLst>
              </p:cNvPr>
              <p:cNvSpPr/>
              <p:nvPr/>
            </p:nvSpPr>
            <p:spPr>
              <a:xfrm>
                <a:off x="2819341" y="4807657"/>
                <a:ext cx="248920" cy="67310"/>
              </a:xfrm>
              <a:custGeom>
                <a:avLst/>
                <a:gdLst/>
                <a:ahLst/>
                <a:cxnLst/>
                <a:rect l="l" t="t" r="r" b="b"/>
                <a:pathLst>
                  <a:path w="248919" h="67310">
                    <a:moveTo>
                      <a:pt x="37268" y="10223"/>
                    </a:moveTo>
                    <a:lnTo>
                      <a:pt x="16090" y="10223"/>
                    </a:lnTo>
                    <a:lnTo>
                      <a:pt x="26827" y="21879"/>
                    </a:lnTo>
                    <a:lnTo>
                      <a:pt x="65760" y="47904"/>
                    </a:lnTo>
                    <a:lnTo>
                      <a:pt x="111941" y="62454"/>
                    </a:lnTo>
                    <a:lnTo>
                      <a:pt x="153026" y="66691"/>
                    </a:lnTo>
                    <a:lnTo>
                      <a:pt x="161505" y="66827"/>
                    </a:lnTo>
                    <a:lnTo>
                      <a:pt x="168750" y="66725"/>
                    </a:lnTo>
                    <a:lnTo>
                      <a:pt x="207603" y="60688"/>
                    </a:lnTo>
                    <a:lnTo>
                      <a:pt x="235288" y="44840"/>
                    </a:lnTo>
                    <a:lnTo>
                      <a:pt x="236894" y="43853"/>
                    </a:lnTo>
                    <a:lnTo>
                      <a:pt x="202387" y="43853"/>
                    </a:lnTo>
                    <a:lnTo>
                      <a:pt x="191693" y="43776"/>
                    </a:lnTo>
                    <a:lnTo>
                      <a:pt x="145950" y="38504"/>
                    </a:lnTo>
                    <a:lnTo>
                      <a:pt x="102671" y="31534"/>
                    </a:lnTo>
                    <a:lnTo>
                      <a:pt x="61155" y="20041"/>
                    </a:lnTo>
                    <a:lnTo>
                      <a:pt x="47548" y="14841"/>
                    </a:lnTo>
                    <a:lnTo>
                      <a:pt x="37268" y="10223"/>
                    </a:lnTo>
                    <a:close/>
                  </a:path>
                  <a:path w="248919" h="67310">
                    <a:moveTo>
                      <a:pt x="244081" y="37020"/>
                    </a:moveTo>
                    <a:lnTo>
                      <a:pt x="233349" y="37020"/>
                    </a:lnTo>
                    <a:lnTo>
                      <a:pt x="225005" y="39789"/>
                    </a:lnTo>
                    <a:lnTo>
                      <a:pt x="217411" y="41097"/>
                    </a:lnTo>
                    <a:lnTo>
                      <a:pt x="209753" y="42799"/>
                    </a:lnTo>
                    <a:lnTo>
                      <a:pt x="202387" y="43853"/>
                    </a:lnTo>
                    <a:lnTo>
                      <a:pt x="236894" y="43853"/>
                    </a:lnTo>
                    <a:lnTo>
                      <a:pt x="241724" y="40883"/>
                    </a:lnTo>
                    <a:lnTo>
                      <a:pt x="248678" y="37719"/>
                    </a:lnTo>
                    <a:lnTo>
                      <a:pt x="246380" y="37223"/>
                    </a:lnTo>
                    <a:lnTo>
                      <a:pt x="244081" y="37020"/>
                    </a:lnTo>
                    <a:close/>
                  </a:path>
                  <a:path w="248919" h="67310">
                    <a:moveTo>
                      <a:pt x="17843" y="0"/>
                    </a:moveTo>
                    <a:lnTo>
                      <a:pt x="5334" y="8343"/>
                    </a:lnTo>
                    <a:lnTo>
                      <a:pt x="0" y="12496"/>
                    </a:lnTo>
                    <a:lnTo>
                      <a:pt x="5461" y="11963"/>
                    </a:lnTo>
                    <a:lnTo>
                      <a:pt x="16090" y="10223"/>
                    </a:lnTo>
                    <a:lnTo>
                      <a:pt x="37268" y="10223"/>
                    </a:lnTo>
                    <a:lnTo>
                      <a:pt x="34218" y="8853"/>
                    </a:lnTo>
                    <a:lnTo>
                      <a:pt x="21336" y="2019"/>
                    </a:lnTo>
                    <a:lnTo>
                      <a:pt x="17843" y="0"/>
                    </a:lnTo>
                    <a:close/>
                  </a:path>
                </a:pathLst>
              </a:custGeom>
              <a:solidFill>
                <a:srgbClr val="00424F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28" name="object 20">
                <a:extLst>
                  <a:ext uri="{FF2B5EF4-FFF2-40B4-BE49-F238E27FC236}">
                    <a16:creationId xmlns:a16="http://schemas.microsoft.com/office/drawing/2014/main" id="{56B6E47A-DB45-45E6-BE10-4DFB71F68C2C}"/>
                  </a:ext>
                </a:extLst>
              </p:cNvPr>
              <p:cNvSpPr/>
              <p:nvPr/>
            </p:nvSpPr>
            <p:spPr>
              <a:xfrm>
                <a:off x="3291437" y="4880585"/>
                <a:ext cx="201930" cy="48895"/>
              </a:xfrm>
              <a:custGeom>
                <a:avLst/>
                <a:gdLst/>
                <a:ahLst/>
                <a:cxnLst/>
                <a:rect l="l" t="t" r="r" b="b"/>
                <a:pathLst>
                  <a:path w="201929" h="48895">
                    <a:moveTo>
                      <a:pt x="59687" y="10426"/>
                    </a:moveTo>
                    <a:lnTo>
                      <a:pt x="14592" y="10426"/>
                    </a:lnTo>
                    <a:lnTo>
                      <a:pt x="19418" y="11645"/>
                    </a:lnTo>
                    <a:lnTo>
                      <a:pt x="23596" y="13792"/>
                    </a:lnTo>
                    <a:lnTo>
                      <a:pt x="26885" y="15417"/>
                    </a:lnTo>
                    <a:lnTo>
                      <a:pt x="29959" y="17195"/>
                    </a:lnTo>
                    <a:lnTo>
                      <a:pt x="32702" y="19710"/>
                    </a:lnTo>
                    <a:lnTo>
                      <a:pt x="34112" y="20789"/>
                    </a:lnTo>
                    <a:lnTo>
                      <a:pt x="35407" y="22250"/>
                    </a:lnTo>
                    <a:lnTo>
                      <a:pt x="36766" y="23393"/>
                    </a:lnTo>
                    <a:lnTo>
                      <a:pt x="38379" y="24790"/>
                    </a:lnTo>
                    <a:lnTo>
                      <a:pt x="82488" y="44760"/>
                    </a:lnTo>
                    <a:lnTo>
                      <a:pt x="111620" y="48818"/>
                    </a:lnTo>
                    <a:lnTo>
                      <a:pt x="119316" y="48818"/>
                    </a:lnTo>
                    <a:lnTo>
                      <a:pt x="164395" y="42831"/>
                    </a:lnTo>
                    <a:lnTo>
                      <a:pt x="201764" y="26034"/>
                    </a:lnTo>
                    <a:lnTo>
                      <a:pt x="149542" y="23355"/>
                    </a:lnTo>
                    <a:lnTo>
                      <a:pt x="137009" y="22506"/>
                    </a:lnTo>
                    <a:lnTo>
                      <a:pt x="88037" y="16935"/>
                    </a:lnTo>
                    <a:lnTo>
                      <a:pt x="64669" y="12009"/>
                    </a:lnTo>
                    <a:lnTo>
                      <a:pt x="59687" y="10426"/>
                    </a:lnTo>
                    <a:close/>
                  </a:path>
                  <a:path w="201929" h="48895">
                    <a:moveTo>
                      <a:pt x="25260" y="0"/>
                    </a:moveTo>
                    <a:lnTo>
                      <a:pt x="17786" y="771"/>
                    </a:lnTo>
                    <a:lnTo>
                      <a:pt x="10796" y="3025"/>
                    </a:lnTo>
                    <a:lnTo>
                      <a:pt x="4723" y="6675"/>
                    </a:lnTo>
                    <a:lnTo>
                      <a:pt x="0" y="11633"/>
                    </a:lnTo>
                    <a:lnTo>
                      <a:pt x="3213" y="10807"/>
                    </a:lnTo>
                    <a:lnTo>
                      <a:pt x="6337" y="10426"/>
                    </a:lnTo>
                    <a:lnTo>
                      <a:pt x="59687" y="10426"/>
                    </a:lnTo>
                    <a:lnTo>
                      <a:pt x="53809" y="8559"/>
                    </a:lnTo>
                    <a:lnTo>
                      <a:pt x="48691" y="6362"/>
                    </a:lnTo>
                    <a:lnTo>
                      <a:pt x="46329" y="5257"/>
                    </a:lnTo>
                    <a:lnTo>
                      <a:pt x="44195" y="3949"/>
                    </a:lnTo>
                    <a:lnTo>
                      <a:pt x="41630" y="3200"/>
                    </a:lnTo>
                    <a:lnTo>
                      <a:pt x="36817" y="1346"/>
                    </a:lnTo>
                    <a:lnTo>
                      <a:pt x="31546" y="279"/>
                    </a:lnTo>
                    <a:lnTo>
                      <a:pt x="26352" y="12"/>
                    </a:lnTo>
                    <a:lnTo>
                      <a:pt x="25260" y="0"/>
                    </a:lnTo>
                    <a:close/>
                  </a:path>
                </a:pathLst>
              </a:custGeom>
              <a:solidFill>
                <a:srgbClr val="00424F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29" name="object 21">
                <a:extLst>
                  <a:ext uri="{FF2B5EF4-FFF2-40B4-BE49-F238E27FC236}">
                    <a16:creationId xmlns:a16="http://schemas.microsoft.com/office/drawing/2014/main" id="{E376606F-3B35-4E94-9468-223D4DDD41E1}"/>
                  </a:ext>
                </a:extLst>
              </p:cNvPr>
              <p:cNvSpPr/>
              <p:nvPr/>
            </p:nvSpPr>
            <p:spPr>
              <a:xfrm>
                <a:off x="1845664" y="5360628"/>
                <a:ext cx="2465705" cy="1019810"/>
              </a:xfrm>
              <a:custGeom>
                <a:avLst/>
                <a:gdLst/>
                <a:ahLst/>
                <a:cxnLst/>
                <a:rect l="l" t="t" r="r" b="b"/>
                <a:pathLst>
                  <a:path w="2465704" h="1019810">
                    <a:moveTo>
                      <a:pt x="694387" y="0"/>
                    </a:moveTo>
                    <a:lnTo>
                      <a:pt x="648731" y="4037"/>
                    </a:lnTo>
                    <a:lnTo>
                      <a:pt x="599890" y="12314"/>
                    </a:lnTo>
                    <a:lnTo>
                      <a:pt x="550254" y="24926"/>
                    </a:lnTo>
                    <a:lnTo>
                      <a:pt x="502214" y="41968"/>
                    </a:lnTo>
                    <a:lnTo>
                      <a:pt x="458160" y="63534"/>
                    </a:lnTo>
                    <a:lnTo>
                      <a:pt x="420484" y="89719"/>
                    </a:lnTo>
                    <a:lnTo>
                      <a:pt x="364018" y="140839"/>
                    </a:lnTo>
                    <a:lnTo>
                      <a:pt x="334969" y="170069"/>
                    </a:lnTo>
                    <a:lnTo>
                      <a:pt x="305956" y="201697"/>
                    </a:lnTo>
                    <a:lnTo>
                      <a:pt x="277414" y="235687"/>
                    </a:lnTo>
                    <a:lnTo>
                      <a:pt x="249777" y="272001"/>
                    </a:lnTo>
                    <a:lnTo>
                      <a:pt x="223480" y="310603"/>
                    </a:lnTo>
                    <a:lnTo>
                      <a:pt x="198959" y="351457"/>
                    </a:lnTo>
                    <a:lnTo>
                      <a:pt x="176647" y="394525"/>
                    </a:lnTo>
                    <a:lnTo>
                      <a:pt x="156980" y="439772"/>
                    </a:lnTo>
                    <a:lnTo>
                      <a:pt x="140393" y="487159"/>
                    </a:lnTo>
                    <a:lnTo>
                      <a:pt x="127321" y="536652"/>
                    </a:lnTo>
                    <a:lnTo>
                      <a:pt x="118197" y="588212"/>
                    </a:lnTo>
                    <a:lnTo>
                      <a:pt x="113458" y="641803"/>
                    </a:lnTo>
                    <a:lnTo>
                      <a:pt x="113537" y="697389"/>
                    </a:lnTo>
                    <a:lnTo>
                      <a:pt x="93220" y="760187"/>
                    </a:lnTo>
                    <a:lnTo>
                      <a:pt x="54478" y="861914"/>
                    </a:lnTo>
                    <a:lnTo>
                      <a:pt x="16881" y="956636"/>
                    </a:lnTo>
                    <a:lnTo>
                      <a:pt x="0" y="998417"/>
                    </a:lnTo>
                    <a:lnTo>
                      <a:pt x="2465222" y="1019588"/>
                    </a:lnTo>
                    <a:lnTo>
                      <a:pt x="2364617" y="703187"/>
                    </a:lnTo>
                    <a:lnTo>
                      <a:pt x="2291462" y="525731"/>
                    </a:lnTo>
                    <a:lnTo>
                      <a:pt x="2210099" y="422429"/>
                    </a:lnTo>
                    <a:lnTo>
                      <a:pt x="2174585" y="395789"/>
                    </a:lnTo>
                    <a:lnTo>
                      <a:pt x="1459255" y="395789"/>
                    </a:lnTo>
                    <a:lnTo>
                      <a:pt x="1405785" y="392986"/>
                    </a:lnTo>
                    <a:lnTo>
                      <a:pt x="1345836" y="386775"/>
                    </a:lnTo>
                    <a:lnTo>
                      <a:pt x="1282786" y="378147"/>
                    </a:lnTo>
                    <a:lnTo>
                      <a:pt x="1220016" y="368091"/>
                    </a:lnTo>
                    <a:lnTo>
                      <a:pt x="1160907" y="357595"/>
                    </a:lnTo>
                    <a:lnTo>
                      <a:pt x="1108839" y="347650"/>
                    </a:lnTo>
                    <a:lnTo>
                      <a:pt x="1039349" y="333366"/>
                    </a:lnTo>
                    <a:lnTo>
                      <a:pt x="969601" y="309022"/>
                    </a:lnTo>
                    <a:lnTo>
                      <a:pt x="922940" y="281407"/>
                    </a:lnTo>
                    <a:lnTo>
                      <a:pt x="887647" y="249519"/>
                    </a:lnTo>
                    <a:lnTo>
                      <a:pt x="862664" y="214713"/>
                    </a:lnTo>
                    <a:lnTo>
                      <a:pt x="846934" y="178346"/>
                    </a:lnTo>
                    <a:lnTo>
                      <a:pt x="839010" y="106355"/>
                    </a:lnTo>
                    <a:lnTo>
                      <a:pt x="844700" y="73443"/>
                    </a:lnTo>
                    <a:lnTo>
                      <a:pt x="855418" y="44396"/>
                    </a:lnTo>
                    <a:lnTo>
                      <a:pt x="870105" y="20570"/>
                    </a:lnTo>
                    <a:lnTo>
                      <a:pt x="886199" y="4796"/>
                    </a:lnTo>
                    <a:lnTo>
                      <a:pt x="864704" y="4796"/>
                    </a:lnTo>
                    <a:lnTo>
                      <a:pt x="828735" y="4463"/>
                    </a:lnTo>
                    <a:lnTo>
                      <a:pt x="783941" y="2755"/>
                    </a:lnTo>
                    <a:lnTo>
                      <a:pt x="734466" y="108"/>
                    </a:lnTo>
                    <a:lnTo>
                      <a:pt x="694387" y="0"/>
                    </a:lnTo>
                    <a:close/>
                  </a:path>
                  <a:path w="2465704" h="1019810">
                    <a:moveTo>
                      <a:pt x="1762569" y="213532"/>
                    </a:moveTo>
                    <a:lnTo>
                      <a:pt x="1724390" y="321042"/>
                    </a:lnTo>
                    <a:lnTo>
                      <a:pt x="1680068" y="375865"/>
                    </a:lnTo>
                    <a:lnTo>
                      <a:pt x="1601168" y="395085"/>
                    </a:lnTo>
                    <a:lnTo>
                      <a:pt x="1459255" y="395789"/>
                    </a:lnTo>
                    <a:lnTo>
                      <a:pt x="2174585" y="395789"/>
                    </a:lnTo>
                    <a:lnTo>
                      <a:pt x="2084870" y="328492"/>
                    </a:lnTo>
                    <a:lnTo>
                      <a:pt x="2023446" y="302820"/>
                    </a:lnTo>
                    <a:lnTo>
                      <a:pt x="1913885" y="264159"/>
                    </a:lnTo>
                    <a:lnTo>
                      <a:pt x="1762569" y="213532"/>
                    </a:lnTo>
                    <a:close/>
                  </a:path>
                  <a:path w="2465704" h="1019810">
                    <a:moveTo>
                      <a:pt x="887704" y="3321"/>
                    </a:moveTo>
                    <a:lnTo>
                      <a:pt x="864704" y="4796"/>
                    </a:lnTo>
                    <a:lnTo>
                      <a:pt x="886199" y="4796"/>
                    </a:lnTo>
                    <a:lnTo>
                      <a:pt x="887704" y="3321"/>
                    </a:lnTo>
                    <a:close/>
                  </a:path>
                </a:pathLst>
              </a:custGeom>
              <a:solidFill>
                <a:srgbClr val="05919B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0" name="object 22">
                <a:extLst>
                  <a:ext uri="{FF2B5EF4-FFF2-40B4-BE49-F238E27FC236}">
                    <a16:creationId xmlns:a16="http://schemas.microsoft.com/office/drawing/2014/main" id="{7097D88F-AE7C-418F-862C-1EE6ECBBA241}"/>
                  </a:ext>
                </a:extLst>
              </p:cNvPr>
              <p:cNvSpPr/>
              <p:nvPr/>
            </p:nvSpPr>
            <p:spPr>
              <a:xfrm>
                <a:off x="2859900" y="5914555"/>
                <a:ext cx="407670" cy="281940"/>
              </a:xfrm>
              <a:custGeom>
                <a:avLst/>
                <a:gdLst/>
                <a:ahLst/>
                <a:cxnLst/>
                <a:rect l="l" t="t" r="r" b="b"/>
                <a:pathLst>
                  <a:path w="407670" h="281939">
                    <a:moveTo>
                      <a:pt x="178511" y="0"/>
                    </a:moveTo>
                    <a:lnTo>
                      <a:pt x="140096" y="2405"/>
                    </a:lnTo>
                    <a:lnTo>
                      <a:pt x="77481" y="28853"/>
                    </a:lnTo>
                    <a:lnTo>
                      <a:pt x="24958" y="78919"/>
                    </a:lnTo>
                    <a:lnTo>
                      <a:pt x="0" y="137921"/>
                    </a:lnTo>
                    <a:lnTo>
                      <a:pt x="29921" y="153348"/>
                    </a:lnTo>
                    <a:lnTo>
                      <a:pt x="55775" y="162274"/>
                    </a:lnTo>
                    <a:lnTo>
                      <a:pt x="91854" y="168104"/>
                    </a:lnTo>
                    <a:lnTo>
                      <a:pt x="152450" y="174243"/>
                    </a:lnTo>
                    <a:lnTo>
                      <a:pt x="235901" y="195166"/>
                    </a:lnTo>
                    <a:lnTo>
                      <a:pt x="318576" y="231562"/>
                    </a:lnTo>
                    <a:lnTo>
                      <a:pt x="381843" y="266105"/>
                    </a:lnTo>
                    <a:lnTo>
                      <a:pt x="407073" y="281470"/>
                    </a:lnTo>
                    <a:lnTo>
                      <a:pt x="382054" y="24980"/>
                    </a:lnTo>
                    <a:lnTo>
                      <a:pt x="311208" y="10538"/>
                    </a:lnTo>
                    <a:lnTo>
                      <a:pt x="266390" y="3122"/>
                    </a:lnTo>
                    <a:lnTo>
                      <a:pt x="228518" y="390"/>
                    </a:lnTo>
                    <a:lnTo>
                      <a:pt x="17851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1" name="object 23">
                <a:extLst>
                  <a:ext uri="{FF2B5EF4-FFF2-40B4-BE49-F238E27FC236}">
                    <a16:creationId xmlns:a16="http://schemas.microsoft.com/office/drawing/2014/main" id="{45955D76-F48D-4FAF-BF74-42D576174B64}"/>
                  </a:ext>
                </a:extLst>
              </p:cNvPr>
              <p:cNvSpPr/>
              <p:nvPr/>
            </p:nvSpPr>
            <p:spPr>
              <a:xfrm>
                <a:off x="2859900" y="5914555"/>
                <a:ext cx="407670" cy="281940"/>
              </a:xfrm>
              <a:custGeom>
                <a:avLst/>
                <a:gdLst/>
                <a:ahLst/>
                <a:cxnLst/>
                <a:rect l="l" t="t" r="r" b="b"/>
                <a:pathLst>
                  <a:path w="407670" h="281939">
                    <a:moveTo>
                      <a:pt x="178511" y="0"/>
                    </a:moveTo>
                    <a:lnTo>
                      <a:pt x="140096" y="2405"/>
                    </a:lnTo>
                    <a:lnTo>
                      <a:pt x="77481" y="28853"/>
                    </a:lnTo>
                    <a:lnTo>
                      <a:pt x="24958" y="78919"/>
                    </a:lnTo>
                    <a:lnTo>
                      <a:pt x="0" y="137921"/>
                    </a:lnTo>
                    <a:lnTo>
                      <a:pt x="29921" y="153348"/>
                    </a:lnTo>
                    <a:lnTo>
                      <a:pt x="55775" y="162274"/>
                    </a:lnTo>
                    <a:lnTo>
                      <a:pt x="91854" y="168104"/>
                    </a:lnTo>
                    <a:lnTo>
                      <a:pt x="152450" y="174243"/>
                    </a:lnTo>
                    <a:lnTo>
                      <a:pt x="235901" y="195166"/>
                    </a:lnTo>
                    <a:lnTo>
                      <a:pt x="318576" y="231562"/>
                    </a:lnTo>
                    <a:lnTo>
                      <a:pt x="381843" y="266105"/>
                    </a:lnTo>
                    <a:lnTo>
                      <a:pt x="407073" y="281470"/>
                    </a:lnTo>
                    <a:lnTo>
                      <a:pt x="382054" y="24980"/>
                    </a:lnTo>
                    <a:lnTo>
                      <a:pt x="311208" y="10538"/>
                    </a:lnTo>
                    <a:lnTo>
                      <a:pt x="266390" y="3122"/>
                    </a:lnTo>
                    <a:lnTo>
                      <a:pt x="228518" y="390"/>
                    </a:lnTo>
                    <a:lnTo>
                      <a:pt x="17851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2" name="object 24">
                <a:extLst>
                  <a:ext uri="{FF2B5EF4-FFF2-40B4-BE49-F238E27FC236}">
                    <a16:creationId xmlns:a16="http://schemas.microsoft.com/office/drawing/2014/main" id="{D8F504B4-A3AD-4927-9961-BC59DE6D22D5}"/>
                  </a:ext>
                </a:extLst>
              </p:cNvPr>
              <p:cNvSpPr/>
              <p:nvPr/>
            </p:nvSpPr>
            <p:spPr>
              <a:xfrm>
                <a:off x="2859900" y="5914555"/>
                <a:ext cx="407670" cy="281940"/>
              </a:xfrm>
              <a:custGeom>
                <a:avLst/>
                <a:gdLst/>
                <a:ahLst/>
                <a:cxnLst/>
                <a:rect l="l" t="t" r="r" b="b"/>
                <a:pathLst>
                  <a:path w="407670" h="281939">
                    <a:moveTo>
                      <a:pt x="178511" y="0"/>
                    </a:moveTo>
                    <a:lnTo>
                      <a:pt x="140096" y="2405"/>
                    </a:lnTo>
                    <a:lnTo>
                      <a:pt x="77481" y="28853"/>
                    </a:lnTo>
                    <a:lnTo>
                      <a:pt x="24958" y="78919"/>
                    </a:lnTo>
                    <a:lnTo>
                      <a:pt x="0" y="137921"/>
                    </a:lnTo>
                    <a:lnTo>
                      <a:pt x="29921" y="153348"/>
                    </a:lnTo>
                    <a:lnTo>
                      <a:pt x="55775" y="162274"/>
                    </a:lnTo>
                    <a:lnTo>
                      <a:pt x="91854" y="168104"/>
                    </a:lnTo>
                    <a:lnTo>
                      <a:pt x="152450" y="174243"/>
                    </a:lnTo>
                    <a:lnTo>
                      <a:pt x="235901" y="195166"/>
                    </a:lnTo>
                    <a:lnTo>
                      <a:pt x="318576" y="231562"/>
                    </a:lnTo>
                    <a:lnTo>
                      <a:pt x="381843" y="266105"/>
                    </a:lnTo>
                    <a:lnTo>
                      <a:pt x="407073" y="281470"/>
                    </a:lnTo>
                    <a:lnTo>
                      <a:pt x="382054" y="24980"/>
                    </a:lnTo>
                    <a:lnTo>
                      <a:pt x="311208" y="10538"/>
                    </a:lnTo>
                    <a:lnTo>
                      <a:pt x="266390" y="3122"/>
                    </a:lnTo>
                    <a:lnTo>
                      <a:pt x="228518" y="390"/>
                    </a:lnTo>
                    <a:lnTo>
                      <a:pt x="17851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3" name="object 25">
                <a:extLst>
                  <a:ext uri="{FF2B5EF4-FFF2-40B4-BE49-F238E27FC236}">
                    <a16:creationId xmlns:a16="http://schemas.microsoft.com/office/drawing/2014/main" id="{D1CAD53D-431C-4F1D-B5F1-2C46F69438FD}"/>
                  </a:ext>
                </a:extLst>
              </p:cNvPr>
              <p:cNvSpPr/>
              <p:nvPr/>
            </p:nvSpPr>
            <p:spPr>
              <a:xfrm>
                <a:off x="2857341" y="5072601"/>
                <a:ext cx="621030" cy="984885"/>
              </a:xfrm>
              <a:custGeom>
                <a:avLst/>
                <a:gdLst/>
                <a:ahLst/>
                <a:cxnLst/>
                <a:rect l="l" t="t" r="r" b="b"/>
                <a:pathLst>
                  <a:path w="621029" h="984885">
                    <a:moveTo>
                      <a:pt x="233853" y="0"/>
                    </a:moveTo>
                    <a:lnTo>
                      <a:pt x="201945" y="13671"/>
                    </a:lnTo>
                    <a:lnTo>
                      <a:pt x="179205" y="57263"/>
                    </a:lnTo>
                    <a:lnTo>
                      <a:pt x="153022" y="143991"/>
                    </a:lnTo>
                    <a:lnTo>
                      <a:pt x="179949" y="262285"/>
                    </a:lnTo>
                    <a:lnTo>
                      <a:pt x="172985" y="389302"/>
                    </a:lnTo>
                    <a:lnTo>
                      <a:pt x="117783" y="603871"/>
                    </a:lnTo>
                    <a:lnTo>
                      <a:pt x="0" y="984820"/>
                    </a:lnTo>
                    <a:lnTo>
                      <a:pt x="31585" y="913541"/>
                    </a:lnTo>
                    <a:lnTo>
                      <a:pt x="78570" y="884459"/>
                    </a:lnTo>
                    <a:lnTo>
                      <a:pt x="471052" y="884459"/>
                    </a:lnTo>
                    <a:lnTo>
                      <a:pt x="474702" y="879100"/>
                    </a:lnTo>
                    <a:lnTo>
                      <a:pt x="482210" y="846313"/>
                    </a:lnTo>
                    <a:lnTo>
                      <a:pt x="486689" y="798752"/>
                    </a:lnTo>
                    <a:lnTo>
                      <a:pt x="492440" y="778224"/>
                    </a:lnTo>
                    <a:lnTo>
                      <a:pt x="504201" y="768915"/>
                    </a:lnTo>
                    <a:lnTo>
                      <a:pt x="520388" y="767085"/>
                    </a:lnTo>
                    <a:lnTo>
                      <a:pt x="584214" y="767085"/>
                    </a:lnTo>
                    <a:lnTo>
                      <a:pt x="600820" y="756876"/>
                    </a:lnTo>
                    <a:lnTo>
                      <a:pt x="615289" y="731899"/>
                    </a:lnTo>
                    <a:lnTo>
                      <a:pt x="621006" y="691185"/>
                    </a:lnTo>
                    <a:lnTo>
                      <a:pt x="614643" y="644435"/>
                    </a:lnTo>
                    <a:lnTo>
                      <a:pt x="599858" y="594244"/>
                    </a:lnTo>
                    <a:lnTo>
                      <a:pt x="580310" y="543204"/>
                    </a:lnTo>
                    <a:lnTo>
                      <a:pt x="559657" y="493909"/>
                    </a:lnTo>
                    <a:lnTo>
                      <a:pt x="541556" y="448954"/>
                    </a:lnTo>
                    <a:lnTo>
                      <a:pt x="529666" y="410932"/>
                    </a:lnTo>
                    <a:lnTo>
                      <a:pt x="508152" y="322389"/>
                    </a:lnTo>
                    <a:lnTo>
                      <a:pt x="486923" y="248557"/>
                    </a:lnTo>
                    <a:lnTo>
                      <a:pt x="466012" y="187990"/>
                    </a:lnTo>
                    <a:lnTo>
                      <a:pt x="445453" y="139240"/>
                    </a:lnTo>
                    <a:lnTo>
                      <a:pt x="425279" y="100862"/>
                    </a:lnTo>
                    <a:lnTo>
                      <a:pt x="386222" y="49434"/>
                    </a:lnTo>
                    <a:lnTo>
                      <a:pt x="349110" y="22134"/>
                    </a:lnTo>
                    <a:lnTo>
                      <a:pt x="304302" y="5657"/>
                    </a:lnTo>
                    <a:lnTo>
                      <a:pt x="287540" y="3033"/>
                    </a:lnTo>
                    <a:lnTo>
                      <a:pt x="233853" y="0"/>
                    </a:lnTo>
                    <a:close/>
                  </a:path>
                  <a:path w="621029" h="984885">
                    <a:moveTo>
                      <a:pt x="471052" y="884459"/>
                    </a:moveTo>
                    <a:lnTo>
                      <a:pt x="78570" y="884459"/>
                    </a:lnTo>
                    <a:lnTo>
                      <a:pt x="173762" y="892785"/>
                    </a:lnTo>
                    <a:lnTo>
                      <a:pt x="349973" y="933728"/>
                    </a:lnTo>
                    <a:lnTo>
                      <a:pt x="355848" y="934390"/>
                    </a:lnTo>
                    <a:lnTo>
                      <a:pt x="372397" y="934258"/>
                    </a:lnTo>
                    <a:lnTo>
                      <a:pt x="398006" y="930148"/>
                    </a:lnTo>
                    <a:lnTo>
                      <a:pt x="431063" y="918881"/>
                    </a:lnTo>
                    <a:lnTo>
                      <a:pt x="459280" y="901745"/>
                    </a:lnTo>
                    <a:lnTo>
                      <a:pt x="471052" y="884459"/>
                    </a:lnTo>
                    <a:close/>
                  </a:path>
                  <a:path w="621029" h="984885">
                    <a:moveTo>
                      <a:pt x="584214" y="767085"/>
                    </a:moveTo>
                    <a:lnTo>
                      <a:pt x="520388" y="767085"/>
                    </a:lnTo>
                    <a:lnTo>
                      <a:pt x="539419" y="768996"/>
                    </a:lnTo>
                    <a:lnTo>
                      <a:pt x="560989" y="770936"/>
                    </a:lnTo>
                    <a:lnTo>
                      <a:pt x="582088" y="768393"/>
                    </a:lnTo>
                    <a:lnTo>
                      <a:pt x="584214" y="76708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4" name="object 26">
                <a:extLst>
                  <a:ext uri="{FF2B5EF4-FFF2-40B4-BE49-F238E27FC236}">
                    <a16:creationId xmlns:a16="http://schemas.microsoft.com/office/drawing/2014/main" id="{CFDDB7BE-6E72-4EA9-B3E7-67F94EB5ABA7}"/>
                  </a:ext>
                </a:extLst>
              </p:cNvPr>
              <p:cNvSpPr/>
              <p:nvPr/>
            </p:nvSpPr>
            <p:spPr>
              <a:xfrm>
                <a:off x="3192754" y="5565127"/>
                <a:ext cx="159385" cy="381000"/>
              </a:xfrm>
              <a:custGeom>
                <a:avLst/>
                <a:gdLst/>
                <a:ahLst/>
                <a:cxnLst/>
                <a:rect l="l" t="t" r="r" b="b"/>
                <a:pathLst>
                  <a:path w="159385" h="381000">
                    <a:moveTo>
                      <a:pt x="7010" y="0"/>
                    </a:moveTo>
                    <a:lnTo>
                      <a:pt x="4063" y="5587"/>
                    </a:lnTo>
                    <a:lnTo>
                      <a:pt x="1587" y="9905"/>
                    </a:lnTo>
                    <a:lnTo>
                      <a:pt x="0" y="12585"/>
                    </a:lnTo>
                    <a:lnTo>
                      <a:pt x="1993" y="18580"/>
                    </a:lnTo>
                    <a:lnTo>
                      <a:pt x="5727" y="21869"/>
                    </a:lnTo>
                    <a:lnTo>
                      <a:pt x="11214" y="28105"/>
                    </a:lnTo>
                    <a:lnTo>
                      <a:pt x="13982" y="38061"/>
                    </a:lnTo>
                    <a:lnTo>
                      <a:pt x="15570" y="43662"/>
                    </a:lnTo>
                    <a:lnTo>
                      <a:pt x="16268" y="50444"/>
                    </a:lnTo>
                    <a:lnTo>
                      <a:pt x="15316" y="58521"/>
                    </a:lnTo>
                    <a:lnTo>
                      <a:pt x="122732" y="380657"/>
                    </a:lnTo>
                    <a:lnTo>
                      <a:pt x="149631" y="353580"/>
                    </a:lnTo>
                    <a:lnTo>
                      <a:pt x="149517" y="348691"/>
                    </a:lnTo>
                    <a:lnTo>
                      <a:pt x="148081" y="342684"/>
                    </a:lnTo>
                    <a:lnTo>
                      <a:pt x="146000" y="335195"/>
                    </a:lnTo>
                    <a:lnTo>
                      <a:pt x="143575" y="326045"/>
                    </a:lnTo>
                    <a:lnTo>
                      <a:pt x="141618" y="314550"/>
                    </a:lnTo>
                    <a:lnTo>
                      <a:pt x="140944" y="300024"/>
                    </a:lnTo>
                    <a:lnTo>
                      <a:pt x="142722" y="278644"/>
                    </a:lnTo>
                    <a:lnTo>
                      <a:pt x="146531" y="266339"/>
                    </a:lnTo>
                    <a:lnTo>
                      <a:pt x="151194" y="260714"/>
                    </a:lnTo>
                    <a:lnTo>
                      <a:pt x="155536" y="259372"/>
                    </a:lnTo>
                    <a:lnTo>
                      <a:pt x="158437" y="259372"/>
                    </a:lnTo>
                    <a:lnTo>
                      <a:pt x="7010" y="0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</a:path>
                  <a:path w="159385" h="381000">
                    <a:moveTo>
                      <a:pt x="157518" y="259372"/>
                    </a:moveTo>
                    <a:lnTo>
                      <a:pt x="158437" y="259372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  <a:lnTo>
                      <a:pt x="158889" y="260146"/>
                    </a:lnTo>
                    <a:lnTo>
                      <a:pt x="158437" y="259372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5" name="object 27">
                <a:extLst>
                  <a:ext uri="{FF2B5EF4-FFF2-40B4-BE49-F238E27FC236}">
                    <a16:creationId xmlns:a16="http://schemas.microsoft.com/office/drawing/2014/main" id="{0D842E91-4FE9-428B-A281-FA6CC504916A}"/>
                  </a:ext>
                </a:extLst>
              </p:cNvPr>
              <p:cNvSpPr/>
              <p:nvPr/>
            </p:nvSpPr>
            <p:spPr>
              <a:xfrm>
                <a:off x="3192754" y="5565127"/>
                <a:ext cx="159385" cy="381000"/>
              </a:xfrm>
              <a:custGeom>
                <a:avLst/>
                <a:gdLst/>
                <a:ahLst/>
                <a:cxnLst/>
                <a:rect l="l" t="t" r="r" b="b"/>
                <a:pathLst>
                  <a:path w="159385" h="381000">
                    <a:moveTo>
                      <a:pt x="7010" y="0"/>
                    </a:moveTo>
                    <a:lnTo>
                      <a:pt x="4063" y="5587"/>
                    </a:lnTo>
                    <a:lnTo>
                      <a:pt x="1587" y="9905"/>
                    </a:lnTo>
                    <a:lnTo>
                      <a:pt x="0" y="12585"/>
                    </a:lnTo>
                    <a:lnTo>
                      <a:pt x="1993" y="18580"/>
                    </a:lnTo>
                    <a:lnTo>
                      <a:pt x="5727" y="21869"/>
                    </a:lnTo>
                    <a:lnTo>
                      <a:pt x="11214" y="28105"/>
                    </a:lnTo>
                    <a:lnTo>
                      <a:pt x="13982" y="38061"/>
                    </a:lnTo>
                    <a:lnTo>
                      <a:pt x="15570" y="43662"/>
                    </a:lnTo>
                    <a:lnTo>
                      <a:pt x="16268" y="50444"/>
                    </a:lnTo>
                    <a:lnTo>
                      <a:pt x="15316" y="58521"/>
                    </a:lnTo>
                    <a:lnTo>
                      <a:pt x="122732" y="380657"/>
                    </a:lnTo>
                    <a:lnTo>
                      <a:pt x="149631" y="353580"/>
                    </a:lnTo>
                    <a:lnTo>
                      <a:pt x="149517" y="348691"/>
                    </a:lnTo>
                    <a:lnTo>
                      <a:pt x="148081" y="342684"/>
                    </a:lnTo>
                    <a:lnTo>
                      <a:pt x="146000" y="335195"/>
                    </a:lnTo>
                    <a:lnTo>
                      <a:pt x="143575" y="326045"/>
                    </a:lnTo>
                    <a:lnTo>
                      <a:pt x="141618" y="314550"/>
                    </a:lnTo>
                    <a:lnTo>
                      <a:pt x="140944" y="300024"/>
                    </a:lnTo>
                    <a:lnTo>
                      <a:pt x="142722" y="278644"/>
                    </a:lnTo>
                    <a:lnTo>
                      <a:pt x="146531" y="266339"/>
                    </a:lnTo>
                    <a:lnTo>
                      <a:pt x="151194" y="260714"/>
                    </a:lnTo>
                    <a:lnTo>
                      <a:pt x="155536" y="259372"/>
                    </a:lnTo>
                    <a:lnTo>
                      <a:pt x="158437" y="259372"/>
                    </a:lnTo>
                    <a:lnTo>
                      <a:pt x="7010" y="0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</a:path>
                  <a:path w="159385" h="381000">
                    <a:moveTo>
                      <a:pt x="157518" y="259372"/>
                    </a:moveTo>
                    <a:lnTo>
                      <a:pt x="158437" y="259372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  <a:lnTo>
                      <a:pt x="158889" y="260146"/>
                    </a:lnTo>
                    <a:lnTo>
                      <a:pt x="158437" y="259372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6" name="object 28">
                <a:extLst>
                  <a:ext uri="{FF2B5EF4-FFF2-40B4-BE49-F238E27FC236}">
                    <a16:creationId xmlns:a16="http://schemas.microsoft.com/office/drawing/2014/main" id="{E3521045-A9F0-487D-B983-B98FBA1CD735}"/>
                  </a:ext>
                </a:extLst>
              </p:cNvPr>
              <p:cNvSpPr/>
              <p:nvPr/>
            </p:nvSpPr>
            <p:spPr>
              <a:xfrm>
                <a:off x="3192754" y="5565127"/>
                <a:ext cx="159385" cy="381000"/>
              </a:xfrm>
              <a:custGeom>
                <a:avLst/>
                <a:gdLst/>
                <a:ahLst/>
                <a:cxnLst/>
                <a:rect l="l" t="t" r="r" b="b"/>
                <a:pathLst>
                  <a:path w="159385" h="381000">
                    <a:moveTo>
                      <a:pt x="7010" y="0"/>
                    </a:moveTo>
                    <a:lnTo>
                      <a:pt x="4063" y="5587"/>
                    </a:lnTo>
                    <a:lnTo>
                      <a:pt x="1587" y="9905"/>
                    </a:lnTo>
                    <a:lnTo>
                      <a:pt x="0" y="12585"/>
                    </a:lnTo>
                    <a:lnTo>
                      <a:pt x="1993" y="18580"/>
                    </a:lnTo>
                    <a:lnTo>
                      <a:pt x="5727" y="21869"/>
                    </a:lnTo>
                    <a:lnTo>
                      <a:pt x="11214" y="28105"/>
                    </a:lnTo>
                    <a:lnTo>
                      <a:pt x="13982" y="38061"/>
                    </a:lnTo>
                    <a:lnTo>
                      <a:pt x="15570" y="43662"/>
                    </a:lnTo>
                    <a:lnTo>
                      <a:pt x="16268" y="50444"/>
                    </a:lnTo>
                    <a:lnTo>
                      <a:pt x="15316" y="58521"/>
                    </a:lnTo>
                    <a:lnTo>
                      <a:pt x="122732" y="380657"/>
                    </a:lnTo>
                    <a:lnTo>
                      <a:pt x="149631" y="353580"/>
                    </a:lnTo>
                    <a:lnTo>
                      <a:pt x="149517" y="348691"/>
                    </a:lnTo>
                    <a:lnTo>
                      <a:pt x="148081" y="342684"/>
                    </a:lnTo>
                    <a:lnTo>
                      <a:pt x="146000" y="335195"/>
                    </a:lnTo>
                    <a:lnTo>
                      <a:pt x="143575" y="326045"/>
                    </a:lnTo>
                    <a:lnTo>
                      <a:pt x="141618" y="314550"/>
                    </a:lnTo>
                    <a:lnTo>
                      <a:pt x="140944" y="300024"/>
                    </a:lnTo>
                    <a:lnTo>
                      <a:pt x="142722" y="278644"/>
                    </a:lnTo>
                    <a:lnTo>
                      <a:pt x="146531" y="266339"/>
                    </a:lnTo>
                    <a:lnTo>
                      <a:pt x="151194" y="260714"/>
                    </a:lnTo>
                    <a:lnTo>
                      <a:pt x="155536" y="259372"/>
                    </a:lnTo>
                    <a:lnTo>
                      <a:pt x="158437" y="259372"/>
                    </a:lnTo>
                    <a:lnTo>
                      <a:pt x="7010" y="0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</a:path>
                  <a:path w="159385" h="381000">
                    <a:moveTo>
                      <a:pt x="157518" y="259372"/>
                    </a:moveTo>
                    <a:lnTo>
                      <a:pt x="158437" y="259372"/>
                    </a:lnTo>
                  </a:path>
                  <a:path w="159385" h="381000">
                    <a:moveTo>
                      <a:pt x="158437" y="259372"/>
                    </a:moveTo>
                    <a:lnTo>
                      <a:pt x="157518" y="259372"/>
                    </a:lnTo>
                    <a:lnTo>
                      <a:pt x="158889" y="260146"/>
                    </a:lnTo>
                    <a:lnTo>
                      <a:pt x="158437" y="259372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7" name="object 29">
                <a:extLst>
                  <a:ext uri="{FF2B5EF4-FFF2-40B4-BE49-F238E27FC236}">
                    <a16:creationId xmlns:a16="http://schemas.microsoft.com/office/drawing/2014/main" id="{A16101CB-E482-4DED-B5DF-032E1F57C63B}"/>
                  </a:ext>
                </a:extLst>
              </p:cNvPr>
              <p:cNvSpPr/>
              <p:nvPr/>
            </p:nvSpPr>
            <p:spPr>
              <a:xfrm>
                <a:off x="3208921" y="5452478"/>
                <a:ext cx="175895" cy="140970"/>
              </a:xfrm>
              <a:custGeom>
                <a:avLst/>
                <a:gdLst/>
                <a:ahLst/>
                <a:cxnLst/>
                <a:rect l="l" t="t" r="r" b="b"/>
                <a:pathLst>
                  <a:path w="175895" h="140970">
                    <a:moveTo>
                      <a:pt x="2971" y="0"/>
                    </a:moveTo>
                    <a:lnTo>
                      <a:pt x="0" y="38"/>
                    </a:lnTo>
                    <a:lnTo>
                      <a:pt x="8108" y="2246"/>
                    </a:lnTo>
                    <a:lnTo>
                      <a:pt x="15119" y="8134"/>
                    </a:lnTo>
                    <a:lnTo>
                      <a:pt x="19177" y="19165"/>
                    </a:lnTo>
                    <a:lnTo>
                      <a:pt x="18427" y="36804"/>
                    </a:lnTo>
                    <a:lnTo>
                      <a:pt x="18249" y="37858"/>
                    </a:lnTo>
                    <a:lnTo>
                      <a:pt x="17843" y="39941"/>
                    </a:lnTo>
                    <a:lnTo>
                      <a:pt x="30357" y="45840"/>
                    </a:lnTo>
                    <a:lnTo>
                      <a:pt x="65408" y="63417"/>
                    </a:lnTo>
                    <a:lnTo>
                      <a:pt x="99619" y="82451"/>
                    </a:lnTo>
                    <a:lnTo>
                      <a:pt x="132359" y="103593"/>
                    </a:lnTo>
                    <a:lnTo>
                      <a:pt x="164693" y="131660"/>
                    </a:lnTo>
                    <a:lnTo>
                      <a:pt x="169392" y="139865"/>
                    </a:lnTo>
                    <a:lnTo>
                      <a:pt x="170522" y="140487"/>
                    </a:lnTo>
                    <a:lnTo>
                      <a:pt x="172542" y="140398"/>
                    </a:lnTo>
                    <a:lnTo>
                      <a:pt x="174637" y="139509"/>
                    </a:lnTo>
                    <a:lnTo>
                      <a:pt x="175425" y="137566"/>
                    </a:lnTo>
                    <a:lnTo>
                      <a:pt x="172859" y="131533"/>
                    </a:lnTo>
                    <a:lnTo>
                      <a:pt x="145276" y="98357"/>
                    </a:lnTo>
                    <a:lnTo>
                      <a:pt x="109222" y="68189"/>
                    </a:lnTo>
                    <a:lnTo>
                      <a:pt x="76612" y="44792"/>
                    </a:lnTo>
                    <a:lnTo>
                      <a:pt x="43064" y="22856"/>
                    </a:lnTo>
                    <a:lnTo>
                      <a:pt x="8610" y="2057"/>
                    </a:lnTo>
                    <a:lnTo>
                      <a:pt x="5029" y="406"/>
                    </a:lnTo>
                    <a:lnTo>
                      <a:pt x="297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8" name="object 30">
                <a:extLst>
                  <a:ext uri="{FF2B5EF4-FFF2-40B4-BE49-F238E27FC236}">
                    <a16:creationId xmlns:a16="http://schemas.microsoft.com/office/drawing/2014/main" id="{468F967B-CB0D-4F91-A793-A1458167C87E}"/>
                  </a:ext>
                </a:extLst>
              </p:cNvPr>
              <p:cNvSpPr/>
              <p:nvPr/>
            </p:nvSpPr>
            <p:spPr>
              <a:xfrm>
                <a:off x="3208921" y="5452478"/>
                <a:ext cx="175895" cy="140970"/>
              </a:xfrm>
              <a:custGeom>
                <a:avLst/>
                <a:gdLst/>
                <a:ahLst/>
                <a:cxnLst/>
                <a:rect l="l" t="t" r="r" b="b"/>
                <a:pathLst>
                  <a:path w="175895" h="140970">
                    <a:moveTo>
                      <a:pt x="2971" y="0"/>
                    </a:moveTo>
                    <a:lnTo>
                      <a:pt x="0" y="38"/>
                    </a:lnTo>
                    <a:lnTo>
                      <a:pt x="8108" y="2246"/>
                    </a:lnTo>
                    <a:lnTo>
                      <a:pt x="15119" y="8134"/>
                    </a:lnTo>
                    <a:lnTo>
                      <a:pt x="19177" y="19165"/>
                    </a:lnTo>
                    <a:lnTo>
                      <a:pt x="18427" y="36804"/>
                    </a:lnTo>
                    <a:lnTo>
                      <a:pt x="18249" y="37858"/>
                    </a:lnTo>
                    <a:lnTo>
                      <a:pt x="17843" y="39941"/>
                    </a:lnTo>
                    <a:lnTo>
                      <a:pt x="30357" y="45840"/>
                    </a:lnTo>
                    <a:lnTo>
                      <a:pt x="65408" y="63417"/>
                    </a:lnTo>
                    <a:lnTo>
                      <a:pt x="99619" y="82451"/>
                    </a:lnTo>
                    <a:lnTo>
                      <a:pt x="132359" y="103593"/>
                    </a:lnTo>
                    <a:lnTo>
                      <a:pt x="164693" y="131660"/>
                    </a:lnTo>
                    <a:lnTo>
                      <a:pt x="169392" y="139865"/>
                    </a:lnTo>
                    <a:lnTo>
                      <a:pt x="170522" y="140487"/>
                    </a:lnTo>
                    <a:lnTo>
                      <a:pt x="172542" y="140398"/>
                    </a:lnTo>
                    <a:lnTo>
                      <a:pt x="174637" y="139509"/>
                    </a:lnTo>
                    <a:lnTo>
                      <a:pt x="175425" y="137566"/>
                    </a:lnTo>
                    <a:lnTo>
                      <a:pt x="172859" y="131533"/>
                    </a:lnTo>
                    <a:lnTo>
                      <a:pt x="145276" y="98357"/>
                    </a:lnTo>
                    <a:lnTo>
                      <a:pt x="109222" y="68189"/>
                    </a:lnTo>
                    <a:lnTo>
                      <a:pt x="76612" y="44792"/>
                    </a:lnTo>
                    <a:lnTo>
                      <a:pt x="43064" y="22856"/>
                    </a:lnTo>
                    <a:lnTo>
                      <a:pt x="8610" y="2057"/>
                    </a:lnTo>
                    <a:lnTo>
                      <a:pt x="5029" y="406"/>
                    </a:lnTo>
                    <a:lnTo>
                      <a:pt x="297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39" name="object 31">
                <a:extLst>
                  <a:ext uri="{FF2B5EF4-FFF2-40B4-BE49-F238E27FC236}">
                    <a16:creationId xmlns:a16="http://schemas.microsoft.com/office/drawing/2014/main" id="{79C6F067-06AE-4375-BBC7-4BF68970A1AD}"/>
                  </a:ext>
                </a:extLst>
              </p:cNvPr>
              <p:cNvSpPr/>
              <p:nvPr/>
            </p:nvSpPr>
            <p:spPr>
              <a:xfrm>
                <a:off x="3208921" y="5452478"/>
                <a:ext cx="175895" cy="140970"/>
              </a:xfrm>
              <a:custGeom>
                <a:avLst/>
                <a:gdLst/>
                <a:ahLst/>
                <a:cxnLst/>
                <a:rect l="l" t="t" r="r" b="b"/>
                <a:pathLst>
                  <a:path w="175895" h="140970">
                    <a:moveTo>
                      <a:pt x="2971" y="0"/>
                    </a:moveTo>
                    <a:lnTo>
                      <a:pt x="0" y="38"/>
                    </a:lnTo>
                    <a:lnTo>
                      <a:pt x="8108" y="2246"/>
                    </a:lnTo>
                    <a:lnTo>
                      <a:pt x="15119" y="8134"/>
                    </a:lnTo>
                    <a:lnTo>
                      <a:pt x="19177" y="19165"/>
                    </a:lnTo>
                    <a:lnTo>
                      <a:pt x="18427" y="36804"/>
                    </a:lnTo>
                    <a:lnTo>
                      <a:pt x="18249" y="37858"/>
                    </a:lnTo>
                    <a:lnTo>
                      <a:pt x="17843" y="39941"/>
                    </a:lnTo>
                    <a:lnTo>
                      <a:pt x="30357" y="45840"/>
                    </a:lnTo>
                    <a:lnTo>
                      <a:pt x="65408" y="63417"/>
                    </a:lnTo>
                    <a:lnTo>
                      <a:pt x="99619" y="82451"/>
                    </a:lnTo>
                    <a:lnTo>
                      <a:pt x="132359" y="103593"/>
                    </a:lnTo>
                    <a:lnTo>
                      <a:pt x="164693" y="131660"/>
                    </a:lnTo>
                    <a:lnTo>
                      <a:pt x="169392" y="139865"/>
                    </a:lnTo>
                    <a:lnTo>
                      <a:pt x="170522" y="140487"/>
                    </a:lnTo>
                    <a:lnTo>
                      <a:pt x="172542" y="140398"/>
                    </a:lnTo>
                    <a:lnTo>
                      <a:pt x="174637" y="139509"/>
                    </a:lnTo>
                    <a:lnTo>
                      <a:pt x="175425" y="137566"/>
                    </a:lnTo>
                    <a:lnTo>
                      <a:pt x="172859" y="131533"/>
                    </a:lnTo>
                    <a:lnTo>
                      <a:pt x="145276" y="98357"/>
                    </a:lnTo>
                    <a:lnTo>
                      <a:pt x="109222" y="68189"/>
                    </a:lnTo>
                    <a:lnTo>
                      <a:pt x="76612" y="44792"/>
                    </a:lnTo>
                    <a:lnTo>
                      <a:pt x="43064" y="22856"/>
                    </a:lnTo>
                    <a:lnTo>
                      <a:pt x="8610" y="2057"/>
                    </a:lnTo>
                    <a:lnTo>
                      <a:pt x="5029" y="406"/>
                    </a:lnTo>
                    <a:lnTo>
                      <a:pt x="2971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0" name="object 32">
                <a:extLst>
                  <a:ext uri="{FF2B5EF4-FFF2-40B4-BE49-F238E27FC236}">
                    <a16:creationId xmlns:a16="http://schemas.microsoft.com/office/drawing/2014/main" id="{0E0FAD6B-358F-4F70-89A8-C011BB8975FE}"/>
                  </a:ext>
                </a:extLst>
              </p:cNvPr>
              <p:cNvSpPr/>
              <p:nvPr/>
            </p:nvSpPr>
            <p:spPr>
              <a:xfrm>
                <a:off x="2281876" y="5175675"/>
                <a:ext cx="949960" cy="1191260"/>
              </a:xfrm>
              <a:custGeom>
                <a:avLst/>
                <a:gdLst/>
                <a:ahLst/>
                <a:cxnLst/>
                <a:rect l="l" t="t" r="r" b="b"/>
                <a:pathLst>
                  <a:path w="949960" h="1191260">
                    <a:moveTo>
                      <a:pt x="823899" y="0"/>
                    </a:moveTo>
                    <a:lnTo>
                      <a:pt x="803324" y="4918"/>
                    </a:lnTo>
                    <a:lnTo>
                      <a:pt x="785368" y="17275"/>
                    </a:lnTo>
                    <a:lnTo>
                      <a:pt x="754183" y="42770"/>
                    </a:lnTo>
                    <a:lnTo>
                      <a:pt x="701557" y="80600"/>
                    </a:lnTo>
                    <a:lnTo>
                      <a:pt x="644193" y="115758"/>
                    </a:lnTo>
                    <a:lnTo>
                      <a:pt x="598792" y="133238"/>
                    </a:lnTo>
                    <a:lnTo>
                      <a:pt x="567021" y="151958"/>
                    </a:lnTo>
                    <a:lnTo>
                      <a:pt x="540535" y="193546"/>
                    </a:lnTo>
                    <a:lnTo>
                      <a:pt x="520991" y="247004"/>
                    </a:lnTo>
                    <a:lnTo>
                      <a:pt x="510044" y="301336"/>
                    </a:lnTo>
                    <a:lnTo>
                      <a:pt x="504716" y="345178"/>
                    </a:lnTo>
                    <a:lnTo>
                      <a:pt x="497781" y="397420"/>
                    </a:lnTo>
                    <a:lnTo>
                      <a:pt x="485059" y="488609"/>
                    </a:lnTo>
                    <a:lnTo>
                      <a:pt x="461657" y="654396"/>
                    </a:lnTo>
                    <a:lnTo>
                      <a:pt x="0" y="1188646"/>
                    </a:lnTo>
                    <a:lnTo>
                      <a:pt x="443941" y="1190920"/>
                    </a:lnTo>
                    <a:lnTo>
                      <a:pt x="479070" y="1113069"/>
                    </a:lnTo>
                    <a:lnTo>
                      <a:pt x="517959" y="1036743"/>
                    </a:lnTo>
                    <a:lnTo>
                      <a:pt x="566597" y="954141"/>
                    </a:lnTo>
                    <a:lnTo>
                      <a:pt x="590496" y="915334"/>
                    </a:lnTo>
                    <a:lnTo>
                      <a:pt x="617018" y="869521"/>
                    </a:lnTo>
                    <a:lnTo>
                      <a:pt x="639208" y="828518"/>
                    </a:lnTo>
                    <a:lnTo>
                      <a:pt x="650113" y="804141"/>
                    </a:lnTo>
                    <a:lnTo>
                      <a:pt x="668862" y="732172"/>
                    </a:lnTo>
                    <a:lnTo>
                      <a:pt x="685879" y="672687"/>
                    </a:lnTo>
                    <a:lnTo>
                      <a:pt x="698861" y="627523"/>
                    </a:lnTo>
                    <a:lnTo>
                      <a:pt x="705510" y="598516"/>
                    </a:lnTo>
                    <a:lnTo>
                      <a:pt x="708956" y="573631"/>
                    </a:lnTo>
                    <a:lnTo>
                      <a:pt x="711836" y="557884"/>
                    </a:lnTo>
                    <a:lnTo>
                      <a:pt x="715723" y="544531"/>
                    </a:lnTo>
                    <a:lnTo>
                      <a:pt x="722134" y="526976"/>
                    </a:lnTo>
                    <a:lnTo>
                      <a:pt x="869045" y="526976"/>
                    </a:lnTo>
                    <a:lnTo>
                      <a:pt x="893240" y="508727"/>
                    </a:lnTo>
                    <a:lnTo>
                      <a:pt x="918565" y="474144"/>
                    </a:lnTo>
                    <a:lnTo>
                      <a:pt x="923839" y="459703"/>
                    </a:lnTo>
                    <a:lnTo>
                      <a:pt x="926288" y="447179"/>
                    </a:lnTo>
                    <a:lnTo>
                      <a:pt x="926454" y="436479"/>
                    </a:lnTo>
                    <a:lnTo>
                      <a:pt x="924877" y="427510"/>
                    </a:lnTo>
                    <a:lnTo>
                      <a:pt x="922121" y="418195"/>
                    </a:lnTo>
                    <a:lnTo>
                      <a:pt x="919549" y="412759"/>
                    </a:lnTo>
                    <a:lnTo>
                      <a:pt x="915672" y="409104"/>
                    </a:lnTo>
                    <a:lnTo>
                      <a:pt x="909002" y="405133"/>
                    </a:lnTo>
                    <a:lnTo>
                      <a:pt x="913542" y="397420"/>
                    </a:lnTo>
                    <a:lnTo>
                      <a:pt x="924148" y="376937"/>
                    </a:lnTo>
                    <a:lnTo>
                      <a:pt x="936300" y="347670"/>
                    </a:lnTo>
                    <a:lnTo>
                      <a:pt x="945476" y="313604"/>
                    </a:lnTo>
                    <a:lnTo>
                      <a:pt x="949624" y="286684"/>
                    </a:lnTo>
                    <a:lnTo>
                      <a:pt x="948307" y="277777"/>
                    </a:lnTo>
                    <a:lnTo>
                      <a:pt x="914171" y="277777"/>
                    </a:lnTo>
                    <a:lnTo>
                      <a:pt x="916179" y="268256"/>
                    </a:lnTo>
                    <a:lnTo>
                      <a:pt x="920159" y="243655"/>
                    </a:lnTo>
                    <a:lnTo>
                      <a:pt x="923043" y="209915"/>
                    </a:lnTo>
                    <a:lnTo>
                      <a:pt x="921766" y="172977"/>
                    </a:lnTo>
                    <a:lnTo>
                      <a:pt x="919435" y="157953"/>
                    </a:lnTo>
                    <a:lnTo>
                      <a:pt x="857529" y="157953"/>
                    </a:lnTo>
                    <a:lnTo>
                      <a:pt x="857471" y="145324"/>
                    </a:lnTo>
                    <a:lnTo>
                      <a:pt x="856908" y="114053"/>
                    </a:lnTo>
                    <a:lnTo>
                      <a:pt x="855252" y="73594"/>
                    </a:lnTo>
                    <a:lnTo>
                      <a:pt x="851916" y="33607"/>
                    </a:lnTo>
                    <a:lnTo>
                      <a:pt x="841846" y="7802"/>
                    </a:lnTo>
                    <a:lnTo>
                      <a:pt x="823899" y="0"/>
                    </a:lnTo>
                    <a:close/>
                  </a:path>
                  <a:path w="949960" h="1191260">
                    <a:moveTo>
                      <a:pt x="869045" y="526976"/>
                    </a:moveTo>
                    <a:lnTo>
                      <a:pt x="722134" y="526976"/>
                    </a:lnTo>
                    <a:lnTo>
                      <a:pt x="730702" y="532519"/>
                    </a:lnTo>
                    <a:lnTo>
                      <a:pt x="751323" y="544568"/>
                    </a:lnTo>
                    <a:lnTo>
                      <a:pt x="776018" y="556091"/>
                    </a:lnTo>
                    <a:lnTo>
                      <a:pt x="797280" y="560276"/>
                    </a:lnTo>
                    <a:lnTo>
                      <a:pt x="822569" y="552954"/>
                    </a:lnTo>
                    <a:lnTo>
                      <a:pt x="857899" y="535384"/>
                    </a:lnTo>
                    <a:lnTo>
                      <a:pt x="869045" y="526976"/>
                    </a:lnTo>
                    <a:close/>
                  </a:path>
                  <a:path w="949960" h="1191260">
                    <a:moveTo>
                      <a:pt x="936906" y="272129"/>
                    </a:moveTo>
                    <a:lnTo>
                      <a:pt x="914171" y="277777"/>
                    </a:lnTo>
                    <a:lnTo>
                      <a:pt x="948307" y="277777"/>
                    </a:lnTo>
                    <a:lnTo>
                      <a:pt x="947745" y="273978"/>
                    </a:lnTo>
                    <a:lnTo>
                      <a:pt x="936906" y="272129"/>
                    </a:lnTo>
                    <a:close/>
                  </a:path>
                  <a:path w="949960" h="1191260">
                    <a:moveTo>
                      <a:pt x="909354" y="134542"/>
                    </a:moveTo>
                    <a:lnTo>
                      <a:pt x="891380" y="139221"/>
                    </a:lnTo>
                    <a:lnTo>
                      <a:pt x="857529" y="157953"/>
                    </a:lnTo>
                    <a:lnTo>
                      <a:pt x="919435" y="157953"/>
                    </a:lnTo>
                    <a:lnTo>
                      <a:pt x="917476" y="145324"/>
                    </a:lnTo>
                    <a:lnTo>
                      <a:pt x="909354" y="134542"/>
                    </a:lnTo>
                    <a:close/>
                  </a:path>
                </a:pathLst>
              </a:custGeom>
              <a:solidFill>
                <a:srgbClr val="026D7C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1" name="object 33">
                <a:extLst>
                  <a:ext uri="{FF2B5EF4-FFF2-40B4-BE49-F238E27FC236}">
                    <a16:creationId xmlns:a16="http://schemas.microsoft.com/office/drawing/2014/main" id="{A8002C69-8569-4622-9296-454893E8B430}"/>
                  </a:ext>
                </a:extLst>
              </p:cNvPr>
              <p:cNvSpPr/>
              <p:nvPr/>
            </p:nvSpPr>
            <p:spPr>
              <a:xfrm>
                <a:off x="3061976" y="5561993"/>
                <a:ext cx="144780" cy="41275"/>
              </a:xfrm>
              <a:custGeom>
                <a:avLst/>
                <a:gdLst/>
                <a:ahLst/>
                <a:cxnLst/>
                <a:rect l="l" t="t" r="r" b="b"/>
                <a:pathLst>
                  <a:path w="144780" h="41275">
                    <a:moveTo>
                      <a:pt x="6477" y="0"/>
                    </a:moveTo>
                    <a:lnTo>
                      <a:pt x="0" y="0"/>
                    </a:lnTo>
                    <a:lnTo>
                      <a:pt x="1206" y="1219"/>
                    </a:lnTo>
                    <a:lnTo>
                      <a:pt x="144767" y="41198"/>
                    </a:lnTo>
                    <a:lnTo>
                      <a:pt x="128905" y="18808"/>
                    </a:lnTo>
                    <a:lnTo>
                      <a:pt x="64776" y="9294"/>
                    </a:lnTo>
                    <a:lnTo>
                      <a:pt x="12268" y="749"/>
                    </a:lnTo>
                    <a:lnTo>
                      <a:pt x="6477" y="0"/>
                    </a:lnTo>
                    <a:close/>
                  </a:path>
                </a:pathLst>
              </a:custGeom>
              <a:solidFill>
                <a:srgbClr val="025966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2" name="object 34">
                <a:extLst>
                  <a:ext uri="{FF2B5EF4-FFF2-40B4-BE49-F238E27FC236}">
                    <a16:creationId xmlns:a16="http://schemas.microsoft.com/office/drawing/2014/main" id="{2198580D-D523-4CA3-99B4-68C5FC079518}"/>
                  </a:ext>
                </a:extLst>
              </p:cNvPr>
              <p:cNvSpPr/>
              <p:nvPr/>
            </p:nvSpPr>
            <p:spPr>
              <a:xfrm>
                <a:off x="2992069" y="5435616"/>
                <a:ext cx="203835" cy="17145"/>
              </a:xfrm>
              <a:custGeom>
                <a:avLst/>
                <a:gdLst/>
                <a:ahLst/>
                <a:cxnLst/>
                <a:rect l="l" t="t" r="r" b="b"/>
                <a:pathLst>
                  <a:path w="203835" h="17145">
                    <a:moveTo>
                      <a:pt x="203478" y="8305"/>
                    </a:moveTo>
                    <a:lnTo>
                      <a:pt x="48215" y="8305"/>
                    </a:lnTo>
                    <a:lnTo>
                      <a:pt x="83293" y="9619"/>
                    </a:lnTo>
                    <a:lnTo>
                      <a:pt x="203244" y="16713"/>
                    </a:lnTo>
                    <a:lnTo>
                      <a:pt x="203625" y="8343"/>
                    </a:lnTo>
                    <a:lnTo>
                      <a:pt x="203478" y="8305"/>
                    </a:lnTo>
                    <a:close/>
                  </a:path>
                  <a:path w="203835" h="17145">
                    <a:moveTo>
                      <a:pt x="110559" y="0"/>
                    </a:moveTo>
                    <a:lnTo>
                      <a:pt x="79381" y="330"/>
                    </a:lnTo>
                    <a:lnTo>
                      <a:pt x="49955" y="1117"/>
                    </a:lnTo>
                    <a:lnTo>
                      <a:pt x="4319" y="3589"/>
                    </a:lnTo>
                    <a:lnTo>
                      <a:pt x="0" y="5956"/>
                    </a:lnTo>
                    <a:lnTo>
                      <a:pt x="18283" y="7732"/>
                    </a:lnTo>
                    <a:lnTo>
                      <a:pt x="40455" y="8432"/>
                    </a:lnTo>
                    <a:lnTo>
                      <a:pt x="47110" y="8305"/>
                    </a:lnTo>
                    <a:lnTo>
                      <a:pt x="203478" y="8305"/>
                    </a:lnTo>
                    <a:lnTo>
                      <a:pt x="188030" y="4291"/>
                    </a:lnTo>
                    <a:lnTo>
                      <a:pt x="166008" y="1728"/>
                    </a:lnTo>
                    <a:lnTo>
                      <a:pt x="139528" y="387"/>
                    </a:lnTo>
                    <a:lnTo>
                      <a:pt x="110559" y="0"/>
                    </a:lnTo>
                    <a:close/>
                  </a:path>
                </a:pathLst>
              </a:custGeom>
              <a:solidFill>
                <a:srgbClr val="025966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3" name="object 35">
                <a:extLst>
                  <a:ext uri="{FF2B5EF4-FFF2-40B4-BE49-F238E27FC236}">
                    <a16:creationId xmlns:a16="http://schemas.microsoft.com/office/drawing/2014/main" id="{15E72968-3740-464D-BD51-3B2816DDB8EC}"/>
                  </a:ext>
                </a:extLst>
              </p:cNvPr>
              <p:cNvSpPr/>
              <p:nvPr/>
            </p:nvSpPr>
            <p:spPr>
              <a:xfrm>
                <a:off x="3004003" y="5640195"/>
                <a:ext cx="109855" cy="73025"/>
              </a:xfrm>
              <a:custGeom>
                <a:avLst/>
                <a:gdLst/>
                <a:ahLst/>
                <a:cxnLst/>
                <a:rect l="l" t="t" r="r" b="b"/>
                <a:pathLst>
                  <a:path w="109855" h="73025">
                    <a:moveTo>
                      <a:pt x="24028" y="4457"/>
                    </a:moveTo>
                    <a:lnTo>
                      <a:pt x="19991" y="16666"/>
                    </a:lnTo>
                    <a:lnTo>
                      <a:pt x="17478" y="24451"/>
                    </a:lnTo>
                    <a:lnTo>
                      <a:pt x="15711" y="30251"/>
                    </a:lnTo>
                    <a:lnTo>
                      <a:pt x="13500" y="37871"/>
                    </a:lnTo>
                    <a:lnTo>
                      <a:pt x="9847" y="47044"/>
                    </a:lnTo>
                    <a:lnTo>
                      <a:pt x="5378" y="54903"/>
                    </a:lnTo>
                    <a:lnTo>
                      <a:pt x="1595" y="60393"/>
                    </a:lnTo>
                    <a:lnTo>
                      <a:pt x="0" y="62458"/>
                    </a:lnTo>
                    <a:lnTo>
                      <a:pt x="17678" y="73025"/>
                    </a:lnTo>
                    <a:lnTo>
                      <a:pt x="14097" y="52782"/>
                    </a:lnTo>
                    <a:lnTo>
                      <a:pt x="14601" y="40957"/>
                    </a:lnTo>
                    <a:lnTo>
                      <a:pt x="20721" y="32980"/>
                    </a:lnTo>
                    <a:lnTo>
                      <a:pt x="33985" y="24282"/>
                    </a:lnTo>
                    <a:lnTo>
                      <a:pt x="43230" y="20802"/>
                    </a:lnTo>
                    <a:lnTo>
                      <a:pt x="51155" y="19405"/>
                    </a:lnTo>
                    <a:lnTo>
                      <a:pt x="92520" y="19405"/>
                    </a:lnTo>
                    <a:lnTo>
                      <a:pt x="96285" y="12960"/>
                    </a:lnTo>
                    <a:lnTo>
                      <a:pt x="102228" y="6440"/>
                    </a:lnTo>
                    <a:lnTo>
                      <a:pt x="103479" y="5334"/>
                    </a:lnTo>
                    <a:lnTo>
                      <a:pt x="50723" y="5334"/>
                    </a:lnTo>
                    <a:lnTo>
                      <a:pt x="40841" y="5197"/>
                    </a:lnTo>
                    <a:lnTo>
                      <a:pt x="32299" y="4895"/>
                    </a:lnTo>
                    <a:lnTo>
                      <a:pt x="26295" y="4594"/>
                    </a:lnTo>
                    <a:lnTo>
                      <a:pt x="24028" y="4457"/>
                    </a:lnTo>
                    <a:close/>
                  </a:path>
                  <a:path w="109855" h="73025">
                    <a:moveTo>
                      <a:pt x="92520" y="19405"/>
                    </a:moveTo>
                    <a:lnTo>
                      <a:pt x="62433" y="19405"/>
                    </a:lnTo>
                    <a:lnTo>
                      <a:pt x="66433" y="20027"/>
                    </a:lnTo>
                    <a:lnTo>
                      <a:pt x="69951" y="21056"/>
                    </a:lnTo>
                    <a:lnTo>
                      <a:pt x="74407" y="24451"/>
                    </a:lnTo>
                    <a:lnTo>
                      <a:pt x="82327" y="31375"/>
                    </a:lnTo>
                    <a:lnTo>
                      <a:pt x="89886" y="38194"/>
                    </a:lnTo>
                    <a:lnTo>
                      <a:pt x="93256" y="41275"/>
                    </a:lnTo>
                    <a:lnTo>
                      <a:pt x="88382" y="30241"/>
                    </a:lnTo>
                    <a:lnTo>
                      <a:pt x="91986" y="20320"/>
                    </a:lnTo>
                    <a:lnTo>
                      <a:pt x="92520" y="19405"/>
                    </a:lnTo>
                    <a:close/>
                  </a:path>
                  <a:path w="109855" h="73025">
                    <a:moveTo>
                      <a:pt x="109766" y="0"/>
                    </a:moveTo>
                    <a:lnTo>
                      <a:pt x="83477" y="3292"/>
                    </a:lnTo>
                    <a:lnTo>
                      <a:pt x="75547" y="4061"/>
                    </a:lnTo>
                    <a:lnTo>
                      <a:pt x="61036" y="5207"/>
                    </a:lnTo>
                    <a:lnTo>
                      <a:pt x="55841" y="5334"/>
                    </a:lnTo>
                    <a:lnTo>
                      <a:pt x="103479" y="5334"/>
                    </a:lnTo>
                    <a:lnTo>
                      <a:pt x="107495" y="1780"/>
                    </a:lnTo>
                    <a:lnTo>
                      <a:pt x="109766" y="0"/>
                    </a:lnTo>
                    <a:close/>
                  </a:path>
                </a:pathLst>
              </a:custGeom>
              <a:solidFill>
                <a:srgbClr val="025966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4" name="object 36">
                <a:extLst>
                  <a:ext uri="{FF2B5EF4-FFF2-40B4-BE49-F238E27FC236}">
                    <a16:creationId xmlns:a16="http://schemas.microsoft.com/office/drawing/2014/main" id="{0017F758-DC12-4FB8-B331-98D0B62F37D6}"/>
                  </a:ext>
                </a:extLst>
              </p:cNvPr>
              <p:cNvSpPr/>
              <p:nvPr/>
            </p:nvSpPr>
            <p:spPr>
              <a:xfrm>
                <a:off x="2991148" y="5291660"/>
                <a:ext cx="8572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85725" h="61595">
                    <a:moveTo>
                      <a:pt x="83007" y="0"/>
                    </a:moveTo>
                    <a:lnTo>
                      <a:pt x="82588" y="0"/>
                    </a:lnTo>
                    <a:lnTo>
                      <a:pt x="82042" y="368"/>
                    </a:lnTo>
                    <a:lnTo>
                      <a:pt x="57590" y="30457"/>
                    </a:lnTo>
                    <a:lnTo>
                      <a:pt x="54673" y="34188"/>
                    </a:lnTo>
                    <a:lnTo>
                      <a:pt x="36450" y="43639"/>
                    </a:lnTo>
                    <a:lnTo>
                      <a:pt x="25903" y="48977"/>
                    </a:lnTo>
                    <a:lnTo>
                      <a:pt x="19006" y="52172"/>
                    </a:lnTo>
                    <a:lnTo>
                      <a:pt x="0" y="59994"/>
                    </a:lnTo>
                    <a:lnTo>
                      <a:pt x="635" y="61264"/>
                    </a:lnTo>
                    <a:lnTo>
                      <a:pt x="74993" y="50698"/>
                    </a:lnTo>
                    <a:lnTo>
                      <a:pt x="82398" y="21388"/>
                    </a:lnTo>
                    <a:lnTo>
                      <a:pt x="85701" y="6337"/>
                    </a:lnTo>
                    <a:lnTo>
                      <a:pt x="85653" y="792"/>
                    </a:lnTo>
                    <a:lnTo>
                      <a:pt x="83007" y="0"/>
                    </a:lnTo>
                    <a:close/>
                  </a:path>
                </a:pathLst>
              </a:custGeom>
              <a:solidFill>
                <a:srgbClr val="025966"/>
              </a:solid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5" name="object 37">
                <a:extLst>
                  <a:ext uri="{FF2B5EF4-FFF2-40B4-BE49-F238E27FC236}">
                    <a16:creationId xmlns:a16="http://schemas.microsoft.com/office/drawing/2014/main" id="{A1CFCF6A-CFD8-46AF-9FEA-B3DBB46B572E}"/>
                  </a:ext>
                </a:extLst>
              </p:cNvPr>
              <p:cNvSpPr/>
              <p:nvPr/>
            </p:nvSpPr>
            <p:spPr>
              <a:xfrm>
                <a:off x="3067253" y="5145201"/>
                <a:ext cx="177165" cy="191135"/>
              </a:xfrm>
              <a:custGeom>
                <a:avLst/>
                <a:gdLst/>
                <a:ahLst/>
                <a:cxnLst/>
                <a:rect l="l" t="t" r="r" b="b"/>
                <a:pathLst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  <a:lnTo>
                      <a:pt x="79100" y="24256"/>
                    </a:lnTo>
                    <a:lnTo>
                      <a:pt x="104305" y="43484"/>
                    </a:lnTo>
                    <a:lnTo>
                      <a:pt x="131629" y="80941"/>
                    </a:lnTo>
                    <a:lnTo>
                      <a:pt x="150868" y="129914"/>
                    </a:lnTo>
                    <a:lnTo>
                      <a:pt x="162246" y="172458"/>
                    </a:lnTo>
                    <a:lnTo>
                      <a:pt x="165989" y="190626"/>
                    </a:lnTo>
                    <a:lnTo>
                      <a:pt x="176695" y="163499"/>
                    </a:lnTo>
                    <a:lnTo>
                      <a:pt x="153835" y="85382"/>
                    </a:lnTo>
                    <a:lnTo>
                      <a:pt x="137996" y="44421"/>
                    </a:lnTo>
                    <a:lnTo>
                      <a:pt x="119938" y="18291"/>
                    </a:lnTo>
                  </a:path>
                  <a:path w="177164" h="191135">
                    <a:moveTo>
                      <a:pt x="59834" y="18291"/>
                    </a:moveTo>
                    <a:lnTo>
                      <a:pt x="119938" y="18291"/>
                    </a:lnTo>
                  </a:path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</a:path>
                  <a:path w="177164" h="191135">
                    <a:moveTo>
                      <a:pt x="80175" y="0"/>
                    </a:moveTo>
                    <a:lnTo>
                      <a:pt x="29977" y="19695"/>
                    </a:lnTo>
                    <a:lnTo>
                      <a:pt x="0" y="47751"/>
                    </a:lnTo>
                    <a:lnTo>
                      <a:pt x="36727" y="25989"/>
                    </a:lnTo>
                    <a:lnTo>
                      <a:pt x="59834" y="18291"/>
                    </a:lnTo>
                    <a:lnTo>
                      <a:pt x="119938" y="18291"/>
                    </a:lnTo>
                    <a:lnTo>
                      <a:pt x="119834" y="18140"/>
                    </a:lnTo>
                    <a:lnTo>
                      <a:pt x="100256" y="4134"/>
                    </a:lnTo>
                    <a:lnTo>
                      <a:pt x="80175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6" name="object 38">
                <a:extLst>
                  <a:ext uri="{FF2B5EF4-FFF2-40B4-BE49-F238E27FC236}">
                    <a16:creationId xmlns:a16="http://schemas.microsoft.com/office/drawing/2014/main" id="{0D67C8A3-E3E9-4069-AA0D-18DE2D69FE17}"/>
                  </a:ext>
                </a:extLst>
              </p:cNvPr>
              <p:cNvSpPr/>
              <p:nvPr/>
            </p:nvSpPr>
            <p:spPr>
              <a:xfrm>
                <a:off x="3067253" y="5145201"/>
                <a:ext cx="177165" cy="191135"/>
              </a:xfrm>
              <a:custGeom>
                <a:avLst/>
                <a:gdLst/>
                <a:ahLst/>
                <a:cxnLst/>
                <a:rect l="l" t="t" r="r" b="b"/>
                <a:pathLst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  <a:lnTo>
                      <a:pt x="79100" y="24256"/>
                    </a:lnTo>
                    <a:lnTo>
                      <a:pt x="104305" y="43484"/>
                    </a:lnTo>
                    <a:lnTo>
                      <a:pt x="131629" y="80941"/>
                    </a:lnTo>
                    <a:lnTo>
                      <a:pt x="150868" y="129914"/>
                    </a:lnTo>
                    <a:lnTo>
                      <a:pt x="162246" y="172458"/>
                    </a:lnTo>
                    <a:lnTo>
                      <a:pt x="165989" y="190626"/>
                    </a:lnTo>
                    <a:lnTo>
                      <a:pt x="176695" y="163499"/>
                    </a:lnTo>
                    <a:lnTo>
                      <a:pt x="153835" y="85382"/>
                    </a:lnTo>
                    <a:lnTo>
                      <a:pt x="137996" y="44421"/>
                    </a:lnTo>
                    <a:lnTo>
                      <a:pt x="119938" y="18291"/>
                    </a:lnTo>
                  </a:path>
                  <a:path w="177164" h="191135">
                    <a:moveTo>
                      <a:pt x="59834" y="18291"/>
                    </a:moveTo>
                    <a:lnTo>
                      <a:pt x="119938" y="18291"/>
                    </a:lnTo>
                  </a:path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</a:path>
                  <a:path w="177164" h="191135">
                    <a:moveTo>
                      <a:pt x="80175" y="0"/>
                    </a:moveTo>
                    <a:lnTo>
                      <a:pt x="29977" y="19695"/>
                    </a:lnTo>
                    <a:lnTo>
                      <a:pt x="0" y="47751"/>
                    </a:lnTo>
                    <a:lnTo>
                      <a:pt x="36727" y="25989"/>
                    </a:lnTo>
                    <a:lnTo>
                      <a:pt x="59834" y="18291"/>
                    </a:lnTo>
                    <a:lnTo>
                      <a:pt x="119938" y="18291"/>
                    </a:lnTo>
                    <a:lnTo>
                      <a:pt x="119834" y="18140"/>
                    </a:lnTo>
                    <a:lnTo>
                      <a:pt x="100256" y="4134"/>
                    </a:lnTo>
                    <a:lnTo>
                      <a:pt x="80175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47" name="object 39">
                <a:extLst>
                  <a:ext uri="{FF2B5EF4-FFF2-40B4-BE49-F238E27FC236}">
                    <a16:creationId xmlns:a16="http://schemas.microsoft.com/office/drawing/2014/main" id="{A2BE955B-4A0F-4A05-8286-5274F290DD44}"/>
                  </a:ext>
                </a:extLst>
              </p:cNvPr>
              <p:cNvSpPr/>
              <p:nvPr/>
            </p:nvSpPr>
            <p:spPr>
              <a:xfrm>
                <a:off x="3067253" y="5145201"/>
                <a:ext cx="177165" cy="191135"/>
              </a:xfrm>
              <a:custGeom>
                <a:avLst/>
                <a:gdLst/>
                <a:ahLst/>
                <a:cxnLst/>
                <a:rect l="l" t="t" r="r" b="b"/>
                <a:pathLst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  <a:lnTo>
                      <a:pt x="79100" y="24256"/>
                    </a:lnTo>
                    <a:lnTo>
                      <a:pt x="104305" y="43484"/>
                    </a:lnTo>
                    <a:lnTo>
                      <a:pt x="131629" y="80941"/>
                    </a:lnTo>
                    <a:lnTo>
                      <a:pt x="150868" y="129914"/>
                    </a:lnTo>
                    <a:lnTo>
                      <a:pt x="162246" y="172458"/>
                    </a:lnTo>
                    <a:lnTo>
                      <a:pt x="165989" y="190626"/>
                    </a:lnTo>
                    <a:lnTo>
                      <a:pt x="176695" y="163499"/>
                    </a:lnTo>
                    <a:lnTo>
                      <a:pt x="153835" y="85382"/>
                    </a:lnTo>
                    <a:lnTo>
                      <a:pt x="137996" y="44421"/>
                    </a:lnTo>
                    <a:lnTo>
                      <a:pt x="119938" y="18291"/>
                    </a:lnTo>
                  </a:path>
                  <a:path w="177164" h="191135">
                    <a:moveTo>
                      <a:pt x="59834" y="18291"/>
                    </a:moveTo>
                    <a:lnTo>
                      <a:pt x="119938" y="18291"/>
                    </a:lnTo>
                  </a:path>
                  <a:path w="177164" h="191135">
                    <a:moveTo>
                      <a:pt x="119938" y="18291"/>
                    </a:moveTo>
                    <a:lnTo>
                      <a:pt x="59834" y="18291"/>
                    </a:lnTo>
                  </a:path>
                  <a:path w="177164" h="191135">
                    <a:moveTo>
                      <a:pt x="80175" y="0"/>
                    </a:moveTo>
                    <a:lnTo>
                      <a:pt x="29977" y="19695"/>
                    </a:lnTo>
                    <a:lnTo>
                      <a:pt x="0" y="47751"/>
                    </a:lnTo>
                    <a:lnTo>
                      <a:pt x="36727" y="25989"/>
                    </a:lnTo>
                    <a:lnTo>
                      <a:pt x="59834" y="18291"/>
                    </a:lnTo>
                    <a:lnTo>
                      <a:pt x="119938" y="18291"/>
                    </a:lnTo>
                    <a:lnTo>
                      <a:pt x="119834" y="18140"/>
                    </a:lnTo>
                    <a:lnTo>
                      <a:pt x="100256" y="4134"/>
                    </a:lnTo>
                    <a:lnTo>
                      <a:pt x="80175" y="0"/>
                    </a:lnTo>
                  </a:path>
                </a:pathLst>
              </a:custGeom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</p:grpSp>
      </p:grpSp>
      <p:sp>
        <p:nvSpPr>
          <p:cNvPr id="48" name="object 40">
            <a:extLst>
              <a:ext uri="{FF2B5EF4-FFF2-40B4-BE49-F238E27FC236}">
                <a16:creationId xmlns:a16="http://schemas.microsoft.com/office/drawing/2014/main" id="{DAEBD2D9-F77D-49E6-9587-168C14B732CE}"/>
              </a:ext>
            </a:extLst>
          </p:cNvPr>
          <p:cNvSpPr txBox="1"/>
          <p:nvPr/>
        </p:nvSpPr>
        <p:spPr>
          <a:xfrm>
            <a:off x="739449" y="4831413"/>
            <a:ext cx="160692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93"/>
            <a:r>
              <a:rPr sz="2400" b="1" dirty="0">
                <a:latin typeface="Arial Black" panose="020B0A04020102020204" pitchFamily="34" charset="0"/>
                <a:cs typeface="Calibri"/>
              </a:rPr>
              <a:t>COU</a:t>
            </a:r>
            <a:r>
              <a:rPr lang="en-US" sz="2400" b="1" dirty="0">
                <a:latin typeface="Arial Black" panose="020B0A04020102020204" pitchFamily="34" charset="0"/>
                <a:cs typeface="Calibri"/>
              </a:rPr>
              <a:t>G</a:t>
            </a:r>
            <a:r>
              <a:rPr sz="2400" b="1" dirty="0">
                <a:latin typeface="Arial Black" panose="020B0A04020102020204" pitchFamily="34" charset="0"/>
                <a:cs typeface="Calibri"/>
              </a:rPr>
              <a:t>H</a:t>
            </a:r>
            <a:endParaRPr sz="2400" dirty="0">
              <a:latin typeface="Arial Black" panose="020B0A04020102020204" pitchFamily="34" charset="0"/>
              <a:cs typeface="Calibri"/>
            </a:endParaRPr>
          </a:p>
        </p:txBody>
      </p:sp>
      <p:sp>
        <p:nvSpPr>
          <p:cNvPr id="49" name="object 41">
            <a:extLst>
              <a:ext uri="{FF2B5EF4-FFF2-40B4-BE49-F238E27FC236}">
                <a16:creationId xmlns:a16="http://schemas.microsoft.com/office/drawing/2014/main" id="{2EFC657B-AA7C-4D6E-879F-42CDD61422BF}"/>
              </a:ext>
            </a:extLst>
          </p:cNvPr>
          <p:cNvSpPr/>
          <p:nvPr/>
        </p:nvSpPr>
        <p:spPr>
          <a:xfrm>
            <a:off x="4085064" y="6350487"/>
            <a:ext cx="1738054" cy="1745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50" name="object 42">
            <a:extLst>
              <a:ext uri="{FF2B5EF4-FFF2-40B4-BE49-F238E27FC236}">
                <a16:creationId xmlns:a16="http://schemas.microsoft.com/office/drawing/2014/main" id="{D7223D32-6A1A-4D57-9C9A-E4E3ECEBD2D3}"/>
              </a:ext>
            </a:extLst>
          </p:cNvPr>
          <p:cNvSpPr txBox="1"/>
          <p:nvPr/>
        </p:nvSpPr>
        <p:spPr>
          <a:xfrm>
            <a:off x="2622304" y="6546627"/>
            <a:ext cx="2175133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93" marR="2117"/>
            <a:r>
              <a:rPr sz="2000" b="1" dirty="0">
                <a:latin typeface="Arial Black" panose="020B0A04020102020204" pitchFamily="34" charset="0"/>
                <a:cs typeface="Calibri"/>
              </a:rPr>
              <a:t>SHORTNESS  OF BREATH</a:t>
            </a:r>
            <a:endParaRPr sz="2000" dirty="0">
              <a:latin typeface="Arial Black" panose="020B0A04020102020204" pitchFamily="34" charset="0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C56EE2-9B1C-4FFB-862D-74482E4A39F7}"/>
              </a:ext>
            </a:extLst>
          </p:cNvPr>
          <p:cNvSpPr/>
          <p:nvPr/>
        </p:nvSpPr>
        <p:spPr>
          <a:xfrm>
            <a:off x="0" y="0"/>
            <a:ext cx="6858000" cy="171982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Arial Black" panose="020B0A04020102020204" pitchFamily="34" charset="0"/>
              </a:rPr>
              <a:t>VISITORS</a:t>
            </a: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F0BB86F0-FC02-4E4D-B46F-0DC8208BC225}"/>
              </a:ext>
            </a:extLst>
          </p:cNvPr>
          <p:cNvSpPr/>
          <p:nvPr/>
        </p:nvSpPr>
        <p:spPr>
          <a:xfrm>
            <a:off x="2895154" y="3524646"/>
            <a:ext cx="3016676" cy="1923360"/>
          </a:xfrm>
          <a:custGeom>
            <a:avLst/>
            <a:gdLst/>
            <a:ahLst/>
            <a:cxnLst/>
            <a:rect l="l" t="t" r="r" b="b"/>
            <a:pathLst>
              <a:path w="3603625" h="2630170">
                <a:moveTo>
                  <a:pt x="55892" y="0"/>
                </a:moveTo>
                <a:lnTo>
                  <a:pt x="0" y="2522740"/>
                </a:lnTo>
                <a:lnTo>
                  <a:pt x="2867990" y="2613583"/>
                </a:lnTo>
                <a:lnTo>
                  <a:pt x="3547656" y="2630017"/>
                </a:lnTo>
                <a:lnTo>
                  <a:pt x="3552520" y="2482126"/>
                </a:lnTo>
                <a:lnTo>
                  <a:pt x="3603548" y="131584"/>
                </a:lnTo>
                <a:lnTo>
                  <a:pt x="55892" y="0"/>
                </a:lnTo>
                <a:close/>
              </a:path>
            </a:pathLst>
          </a:custGeom>
          <a:solidFill>
            <a:srgbClr val="FEEB9C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7BC283-7D5F-4240-A850-85DCA1D02A70}"/>
              </a:ext>
            </a:extLst>
          </p:cNvPr>
          <p:cNvGrpSpPr/>
          <p:nvPr/>
        </p:nvGrpSpPr>
        <p:grpSpPr>
          <a:xfrm>
            <a:off x="3936425" y="3666216"/>
            <a:ext cx="2028955" cy="1795168"/>
            <a:chOff x="4119247" y="2149234"/>
            <a:chExt cx="3182421" cy="2732934"/>
          </a:xfrm>
        </p:grpSpPr>
        <p:sp>
          <p:nvSpPr>
            <p:cNvPr id="19" name="object 11">
              <a:extLst>
                <a:ext uri="{FF2B5EF4-FFF2-40B4-BE49-F238E27FC236}">
                  <a16:creationId xmlns:a16="http://schemas.microsoft.com/office/drawing/2014/main" id="{70D3266A-0508-4665-B9A9-27C11F115693}"/>
                </a:ext>
              </a:extLst>
            </p:cNvPr>
            <p:cNvSpPr/>
            <p:nvPr/>
          </p:nvSpPr>
          <p:spPr>
            <a:xfrm>
              <a:off x="6029805" y="2735623"/>
              <a:ext cx="59690" cy="295275"/>
            </a:xfrm>
            <a:custGeom>
              <a:avLst/>
              <a:gdLst/>
              <a:ahLst/>
              <a:cxnLst/>
              <a:rect l="l" t="t" r="r" b="b"/>
              <a:pathLst>
                <a:path w="59689" h="295275">
                  <a:moveTo>
                    <a:pt x="11057" y="3048"/>
                  </a:moveTo>
                  <a:lnTo>
                    <a:pt x="4777" y="3365"/>
                  </a:lnTo>
                  <a:lnTo>
                    <a:pt x="5069" y="9042"/>
                  </a:lnTo>
                  <a:lnTo>
                    <a:pt x="5576" y="24760"/>
                  </a:lnTo>
                  <a:lnTo>
                    <a:pt x="5719" y="30815"/>
                  </a:lnTo>
                  <a:lnTo>
                    <a:pt x="5812" y="62364"/>
                  </a:lnTo>
                  <a:lnTo>
                    <a:pt x="5739" y="66071"/>
                  </a:lnTo>
                  <a:lnTo>
                    <a:pt x="2008" y="98399"/>
                  </a:lnTo>
                  <a:lnTo>
                    <a:pt x="942" y="100469"/>
                  </a:lnTo>
                  <a:lnTo>
                    <a:pt x="624" y="102285"/>
                  </a:lnTo>
                  <a:lnTo>
                    <a:pt x="65" y="106413"/>
                  </a:lnTo>
                  <a:lnTo>
                    <a:pt x="0" y="111861"/>
                  </a:lnTo>
                  <a:lnTo>
                    <a:pt x="1000" y="128948"/>
                  </a:lnTo>
                  <a:lnTo>
                    <a:pt x="7459" y="176670"/>
                  </a:lnTo>
                  <a:lnTo>
                    <a:pt x="16091" y="226424"/>
                  </a:lnTo>
                  <a:lnTo>
                    <a:pt x="23522" y="265150"/>
                  </a:lnTo>
                  <a:lnTo>
                    <a:pt x="29580" y="295122"/>
                  </a:lnTo>
                  <a:lnTo>
                    <a:pt x="36086" y="263906"/>
                  </a:lnTo>
                  <a:lnTo>
                    <a:pt x="29682" y="263906"/>
                  </a:lnTo>
                  <a:lnTo>
                    <a:pt x="23535" y="262623"/>
                  </a:lnTo>
                  <a:lnTo>
                    <a:pt x="25035" y="255447"/>
                  </a:lnTo>
                  <a:lnTo>
                    <a:pt x="28907" y="235758"/>
                  </a:lnTo>
                  <a:lnTo>
                    <a:pt x="29773" y="231235"/>
                  </a:lnTo>
                  <a:lnTo>
                    <a:pt x="26335" y="212566"/>
                  </a:lnTo>
                  <a:lnTo>
                    <a:pt x="23060" y="193949"/>
                  </a:lnTo>
                  <a:lnTo>
                    <a:pt x="16986" y="155805"/>
                  </a:lnTo>
                  <a:lnTo>
                    <a:pt x="12566" y="111861"/>
                  </a:lnTo>
                  <a:lnTo>
                    <a:pt x="12626" y="107213"/>
                  </a:lnTo>
                  <a:lnTo>
                    <a:pt x="12791" y="105943"/>
                  </a:lnTo>
                  <a:lnTo>
                    <a:pt x="13070" y="104355"/>
                  </a:lnTo>
                  <a:lnTo>
                    <a:pt x="12346" y="103962"/>
                  </a:lnTo>
                  <a:lnTo>
                    <a:pt x="13277" y="103962"/>
                  </a:lnTo>
                  <a:lnTo>
                    <a:pt x="14581" y="101485"/>
                  </a:lnTo>
                  <a:lnTo>
                    <a:pt x="18390" y="62364"/>
                  </a:lnTo>
                  <a:lnTo>
                    <a:pt x="18281" y="30815"/>
                  </a:lnTo>
                  <a:lnTo>
                    <a:pt x="16571" y="27266"/>
                  </a:lnTo>
                  <a:lnTo>
                    <a:pt x="11140" y="16565"/>
                  </a:lnTo>
                  <a:lnTo>
                    <a:pt x="6129" y="7108"/>
                  </a:lnTo>
                  <a:lnTo>
                    <a:pt x="5564" y="6096"/>
                  </a:lnTo>
                  <a:lnTo>
                    <a:pt x="11057" y="3048"/>
                  </a:lnTo>
                  <a:close/>
                </a:path>
                <a:path w="59689" h="295275">
                  <a:moveTo>
                    <a:pt x="29773" y="231235"/>
                  </a:moveTo>
                  <a:lnTo>
                    <a:pt x="28907" y="235758"/>
                  </a:lnTo>
                  <a:lnTo>
                    <a:pt x="24983" y="255714"/>
                  </a:lnTo>
                  <a:lnTo>
                    <a:pt x="23535" y="262597"/>
                  </a:lnTo>
                  <a:lnTo>
                    <a:pt x="29682" y="263906"/>
                  </a:lnTo>
                  <a:lnTo>
                    <a:pt x="35841" y="262661"/>
                  </a:lnTo>
                  <a:lnTo>
                    <a:pt x="34381" y="255447"/>
                  </a:lnTo>
                  <a:lnTo>
                    <a:pt x="29773" y="231235"/>
                  </a:lnTo>
                  <a:close/>
                </a:path>
                <a:path w="59689" h="295275">
                  <a:moveTo>
                    <a:pt x="18016" y="2730"/>
                  </a:moveTo>
                  <a:lnTo>
                    <a:pt x="17337" y="2730"/>
                  </a:lnTo>
                  <a:lnTo>
                    <a:pt x="17608" y="9042"/>
                  </a:lnTo>
                  <a:lnTo>
                    <a:pt x="17922" y="17308"/>
                  </a:lnTo>
                  <a:lnTo>
                    <a:pt x="18281" y="30815"/>
                  </a:lnTo>
                  <a:lnTo>
                    <a:pt x="22927" y="40454"/>
                  </a:lnTo>
                  <a:lnTo>
                    <a:pt x="29580" y="55245"/>
                  </a:lnTo>
                  <a:lnTo>
                    <a:pt x="45009" y="100088"/>
                  </a:lnTo>
                  <a:lnTo>
                    <a:pt x="46624" y="114388"/>
                  </a:lnTo>
                  <a:lnTo>
                    <a:pt x="45654" y="131241"/>
                  </a:lnTo>
                  <a:lnTo>
                    <a:pt x="39353" y="177557"/>
                  </a:lnTo>
                  <a:lnTo>
                    <a:pt x="30863" y="225542"/>
                  </a:lnTo>
                  <a:lnTo>
                    <a:pt x="29773" y="231235"/>
                  </a:lnTo>
                  <a:lnTo>
                    <a:pt x="34435" y="255714"/>
                  </a:lnTo>
                  <a:lnTo>
                    <a:pt x="35841" y="262661"/>
                  </a:lnTo>
                  <a:lnTo>
                    <a:pt x="29682" y="263906"/>
                  </a:lnTo>
                  <a:lnTo>
                    <a:pt x="36086" y="263906"/>
                  </a:lnTo>
                  <a:lnTo>
                    <a:pt x="47474" y="204635"/>
                  </a:lnTo>
                  <a:lnTo>
                    <a:pt x="55496" y="154806"/>
                  </a:lnTo>
                  <a:lnTo>
                    <a:pt x="59184" y="114388"/>
                  </a:lnTo>
                  <a:lnTo>
                    <a:pt x="59116" y="111252"/>
                  </a:lnTo>
                  <a:lnTo>
                    <a:pt x="41121" y="50270"/>
                  </a:lnTo>
                  <a:lnTo>
                    <a:pt x="20367" y="7108"/>
                  </a:lnTo>
                  <a:lnTo>
                    <a:pt x="18016" y="2730"/>
                  </a:lnTo>
                  <a:close/>
                </a:path>
                <a:path w="59689" h="295275">
                  <a:moveTo>
                    <a:pt x="12346" y="103962"/>
                  </a:moveTo>
                  <a:lnTo>
                    <a:pt x="13070" y="104355"/>
                  </a:lnTo>
                  <a:lnTo>
                    <a:pt x="12346" y="103962"/>
                  </a:lnTo>
                  <a:close/>
                </a:path>
                <a:path w="59689" h="295275">
                  <a:moveTo>
                    <a:pt x="13118" y="104265"/>
                  </a:moveTo>
                  <a:close/>
                </a:path>
                <a:path w="59689" h="295275">
                  <a:moveTo>
                    <a:pt x="13277" y="103962"/>
                  </a:moveTo>
                  <a:lnTo>
                    <a:pt x="12346" y="103962"/>
                  </a:lnTo>
                  <a:lnTo>
                    <a:pt x="13124" y="104254"/>
                  </a:lnTo>
                  <a:lnTo>
                    <a:pt x="13277" y="103962"/>
                  </a:lnTo>
                  <a:close/>
                </a:path>
                <a:path w="59689" h="295275">
                  <a:moveTo>
                    <a:pt x="17337" y="2730"/>
                  </a:moveTo>
                  <a:lnTo>
                    <a:pt x="11057" y="3048"/>
                  </a:lnTo>
                  <a:lnTo>
                    <a:pt x="5564" y="6096"/>
                  </a:lnTo>
                  <a:lnTo>
                    <a:pt x="6174" y="7188"/>
                  </a:lnTo>
                  <a:lnTo>
                    <a:pt x="11140" y="16565"/>
                  </a:lnTo>
                  <a:lnTo>
                    <a:pt x="16571" y="27266"/>
                  </a:lnTo>
                  <a:lnTo>
                    <a:pt x="18281" y="30815"/>
                  </a:lnTo>
                  <a:lnTo>
                    <a:pt x="17893" y="16565"/>
                  </a:lnTo>
                  <a:lnTo>
                    <a:pt x="17491" y="6096"/>
                  </a:lnTo>
                  <a:lnTo>
                    <a:pt x="17337" y="2730"/>
                  </a:lnTo>
                  <a:close/>
                </a:path>
                <a:path w="59689" h="295275">
                  <a:moveTo>
                    <a:pt x="16550" y="0"/>
                  </a:moveTo>
                  <a:lnTo>
                    <a:pt x="11057" y="3048"/>
                  </a:lnTo>
                  <a:lnTo>
                    <a:pt x="17337" y="2730"/>
                  </a:lnTo>
                  <a:lnTo>
                    <a:pt x="18016" y="2730"/>
                  </a:lnTo>
                  <a:lnTo>
                    <a:pt x="16550" y="0"/>
                  </a:lnTo>
                  <a:close/>
                </a:path>
              </a:pathLst>
            </a:custGeom>
            <a:solidFill>
              <a:srgbClr val="005E70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0" name="object 12">
              <a:extLst>
                <a:ext uri="{FF2B5EF4-FFF2-40B4-BE49-F238E27FC236}">
                  <a16:creationId xmlns:a16="http://schemas.microsoft.com/office/drawing/2014/main" id="{9BE9B499-3108-4EE6-A71D-E8FDC05B9DB4}"/>
                </a:ext>
              </a:extLst>
            </p:cNvPr>
            <p:cNvSpPr/>
            <p:nvPr/>
          </p:nvSpPr>
          <p:spPr>
            <a:xfrm>
              <a:off x="5545524" y="3804123"/>
              <a:ext cx="238760" cy="56515"/>
            </a:xfrm>
            <a:custGeom>
              <a:avLst/>
              <a:gdLst/>
              <a:ahLst/>
              <a:cxnLst/>
              <a:rect l="l" t="t" r="r" b="b"/>
              <a:pathLst>
                <a:path w="238760" h="56514">
                  <a:moveTo>
                    <a:pt x="0" y="10553"/>
                  </a:moveTo>
                  <a:lnTo>
                    <a:pt x="28589" y="40357"/>
                  </a:lnTo>
                  <a:lnTo>
                    <a:pt x="86144" y="53301"/>
                  </a:lnTo>
                  <a:lnTo>
                    <a:pt x="129885" y="56107"/>
                  </a:lnTo>
                  <a:lnTo>
                    <a:pt x="165282" y="52397"/>
                  </a:lnTo>
                  <a:lnTo>
                    <a:pt x="215196" y="33368"/>
                  </a:lnTo>
                  <a:lnTo>
                    <a:pt x="231861" y="15537"/>
                  </a:lnTo>
                  <a:lnTo>
                    <a:pt x="238645" y="0"/>
                  </a:lnTo>
                </a:path>
              </a:pathLst>
            </a:custGeom>
            <a:ln w="12560">
              <a:solidFill>
                <a:srgbClr val="BF7C00"/>
              </a:solidFill>
            </a:ln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22" name="object 14">
              <a:extLst>
                <a:ext uri="{FF2B5EF4-FFF2-40B4-BE49-F238E27FC236}">
                  <a16:creationId xmlns:a16="http://schemas.microsoft.com/office/drawing/2014/main" id="{0740EE3C-18C7-465B-B25D-725F663A2233}"/>
                </a:ext>
              </a:extLst>
            </p:cNvPr>
            <p:cNvSpPr/>
            <p:nvPr/>
          </p:nvSpPr>
          <p:spPr>
            <a:xfrm>
              <a:off x="4119247" y="2224261"/>
              <a:ext cx="3182421" cy="26579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53" name="object 45">
              <a:extLst>
                <a:ext uri="{FF2B5EF4-FFF2-40B4-BE49-F238E27FC236}">
                  <a16:creationId xmlns:a16="http://schemas.microsoft.com/office/drawing/2014/main" id="{ECF6816A-3F0E-4709-A65D-4C638E8A4909}"/>
                </a:ext>
              </a:extLst>
            </p:cNvPr>
            <p:cNvSpPr/>
            <p:nvPr/>
          </p:nvSpPr>
          <p:spPr>
            <a:xfrm>
              <a:off x="5873804" y="2149234"/>
              <a:ext cx="868680" cy="1010919"/>
            </a:xfrm>
            <a:custGeom>
              <a:avLst/>
              <a:gdLst/>
              <a:ahLst/>
              <a:cxnLst/>
              <a:rect l="l" t="t" r="r" b="b"/>
              <a:pathLst>
                <a:path w="868679" h="1010919">
                  <a:moveTo>
                    <a:pt x="867543" y="858151"/>
                  </a:moveTo>
                  <a:lnTo>
                    <a:pt x="476605" y="858151"/>
                  </a:lnTo>
                  <a:lnTo>
                    <a:pt x="491439" y="866863"/>
                  </a:lnTo>
                  <a:lnTo>
                    <a:pt x="500748" y="874979"/>
                  </a:lnTo>
                  <a:lnTo>
                    <a:pt x="649135" y="1010361"/>
                  </a:lnTo>
                  <a:lnTo>
                    <a:pt x="652386" y="1009243"/>
                  </a:lnTo>
                  <a:lnTo>
                    <a:pt x="655599" y="1007821"/>
                  </a:lnTo>
                  <a:lnTo>
                    <a:pt x="658698" y="1006068"/>
                  </a:lnTo>
                  <a:lnTo>
                    <a:pt x="697388" y="980310"/>
                  </a:lnTo>
                  <a:lnTo>
                    <a:pt x="868629" y="862545"/>
                  </a:lnTo>
                  <a:lnTo>
                    <a:pt x="867543" y="858151"/>
                  </a:lnTo>
                  <a:close/>
                </a:path>
                <a:path w="868679" h="1010919">
                  <a:moveTo>
                    <a:pt x="861816" y="834974"/>
                  </a:moveTo>
                  <a:lnTo>
                    <a:pt x="434505" y="834974"/>
                  </a:lnTo>
                  <a:lnTo>
                    <a:pt x="439064" y="837730"/>
                  </a:lnTo>
                  <a:lnTo>
                    <a:pt x="445879" y="841936"/>
                  </a:lnTo>
                  <a:lnTo>
                    <a:pt x="458286" y="849772"/>
                  </a:lnTo>
                  <a:lnTo>
                    <a:pt x="465137" y="853986"/>
                  </a:lnTo>
                  <a:lnTo>
                    <a:pt x="472236" y="858265"/>
                  </a:lnTo>
                  <a:lnTo>
                    <a:pt x="476605" y="858151"/>
                  </a:lnTo>
                  <a:lnTo>
                    <a:pt x="867543" y="858151"/>
                  </a:lnTo>
                  <a:lnTo>
                    <a:pt x="861816" y="834974"/>
                  </a:lnTo>
                  <a:close/>
                </a:path>
                <a:path w="868679" h="1010919">
                  <a:moveTo>
                    <a:pt x="603287" y="505625"/>
                  </a:moveTo>
                  <a:lnTo>
                    <a:pt x="240969" y="505625"/>
                  </a:lnTo>
                  <a:lnTo>
                    <a:pt x="241198" y="524305"/>
                  </a:lnTo>
                  <a:lnTo>
                    <a:pt x="247919" y="547855"/>
                  </a:lnTo>
                  <a:lnTo>
                    <a:pt x="256703" y="569686"/>
                  </a:lnTo>
                  <a:lnTo>
                    <a:pt x="263118" y="583209"/>
                  </a:lnTo>
                  <a:lnTo>
                    <a:pt x="265141" y="592937"/>
                  </a:lnTo>
                  <a:lnTo>
                    <a:pt x="274427" y="639913"/>
                  </a:lnTo>
                  <a:lnTo>
                    <a:pt x="297433" y="680262"/>
                  </a:lnTo>
                  <a:lnTo>
                    <a:pt x="314029" y="706053"/>
                  </a:lnTo>
                  <a:lnTo>
                    <a:pt x="348245" y="759340"/>
                  </a:lnTo>
                  <a:lnTo>
                    <a:pt x="384569" y="801446"/>
                  </a:lnTo>
                  <a:lnTo>
                    <a:pt x="416628" y="826947"/>
                  </a:lnTo>
                  <a:lnTo>
                    <a:pt x="429475" y="835710"/>
                  </a:lnTo>
                  <a:lnTo>
                    <a:pt x="434505" y="834974"/>
                  </a:lnTo>
                  <a:lnTo>
                    <a:pt x="861816" y="834974"/>
                  </a:lnTo>
                  <a:lnTo>
                    <a:pt x="841324" y="752043"/>
                  </a:lnTo>
                  <a:lnTo>
                    <a:pt x="703643" y="687946"/>
                  </a:lnTo>
                  <a:lnTo>
                    <a:pt x="630195" y="592238"/>
                  </a:lnTo>
                  <a:lnTo>
                    <a:pt x="621918" y="563347"/>
                  </a:lnTo>
                  <a:lnTo>
                    <a:pt x="606153" y="514206"/>
                  </a:lnTo>
                  <a:lnTo>
                    <a:pt x="603287" y="505625"/>
                  </a:lnTo>
                  <a:close/>
                </a:path>
                <a:path w="868679" h="1010919">
                  <a:moveTo>
                    <a:pt x="168303" y="153217"/>
                  </a:moveTo>
                  <a:lnTo>
                    <a:pt x="161869" y="154711"/>
                  </a:lnTo>
                  <a:lnTo>
                    <a:pt x="138895" y="159083"/>
                  </a:lnTo>
                  <a:lnTo>
                    <a:pt x="127177" y="176682"/>
                  </a:lnTo>
                  <a:lnTo>
                    <a:pt x="99165" y="221788"/>
                  </a:lnTo>
                  <a:lnTo>
                    <a:pt x="74288" y="262564"/>
                  </a:lnTo>
                  <a:lnTo>
                    <a:pt x="49669" y="303479"/>
                  </a:lnTo>
                  <a:lnTo>
                    <a:pt x="38717" y="340799"/>
                  </a:lnTo>
                  <a:lnTo>
                    <a:pt x="42909" y="354151"/>
                  </a:lnTo>
                  <a:lnTo>
                    <a:pt x="54101" y="372605"/>
                  </a:lnTo>
                  <a:lnTo>
                    <a:pt x="82676" y="447332"/>
                  </a:lnTo>
                  <a:lnTo>
                    <a:pt x="86158" y="499819"/>
                  </a:lnTo>
                  <a:lnTo>
                    <a:pt x="104750" y="534657"/>
                  </a:lnTo>
                  <a:lnTo>
                    <a:pt x="167055" y="589432"/>
                  </a:lnTo>
                  <a:lnTo>
                    <a:pt x="188645" y="603491"/>
                  </a:lnTo>
                  <a:lnTo>
                    <a:pt x="203639" y="598671"/>
                  </a:lnTo>
                  <a:lnTo>
                    <a:pt x="222223" y="574236"/>
                  </a:lnTo>
                  <a:lnTo>
                    <a:pt x="222129" y="567526"/>
                  </a:lnTo>
                  <a:lnTo>
                    <a:pt x="206473" y="516311"/>
                  </a:lnTo>
                  <a:lnTo>
                    <a:pt x="177810" y="481173"/>
                  </a:lnTo>
                  <a:lnTo>
                    <a:pt x="175552" y="479031"/>
                  </a:lnTo>
                  <a:lnTo>
                    <a:pt x="177965" y="464337"/>
                  </a:lnTo>
                  <a:lnTo>
                    <a:pt x="181203" y="463816"/>
                  </a:lnTo>
                  <a:lnTo>
                    <a:pt x="196367" y="459435"/>
                  </a:lnTo>
                  <a:lnTo>
                    <a:pt x="203187" y="449630"/>
                  </a:lnTo>
                  <a:lnTo>
                    <a:pt x="584552" y="449630"/>
                  </a:lnTo>
                  <a:lnTo>
                    <a:pt x="563987" y="389658"/>
                  </a:lnTo>
                  <a:lnTo>
                    <a:pt x="549731" y="349186"/>
                  </a:lnTo>
                  <a:lnTo>
                    <a:pt x="140411" y="349186"/>
                  </a:lnTo>
                  <a:lnTo>
                    <a:pt x="148406" y="341533"/>
                  </a:lnTo>
                  <a:lnTo>
                    <a:pt x="156460" y="329304"/>
                  </a:lnTo>
                  <a:lnTo>
                    <a:pt x="162829" y="317665"/>
                  </a:lnTo>
                  <a:lnTo>
                    <a:pt x="165176" y="312966"/>
                  </a:lnTo>
                  <a:lnTo>
                    <a:pt x="536690" y="312966"/>
                  </a:lnTo>
                  <a:lnTo>
                    <a:pt x="527330" y="287499"/>
                  </a:lnTo>
                  <a:lnTo>
                    <a:pt x="518452" y="266344"/>
                  </a:lnTo>
                  <a:lnTo>
                    <a:pt x="509921" y="249867"/>
                  </a:lnTo>
                  <a:lnTo>
                    <a:pt x="500811" y="229244"/>
                  </a:lnTo>
                  <a:lnTo>
                    <a:pt x="497007" y="220002"/>
                  </a:lnTo>
                  <a:lnTo>
                    <a:pt x="301713" y="220002"/>
                  </a:lnTo>
                  <a:lnTo>
                    <a:pt x="256152" y="199820"/>
                  </a:lnTo>
                  <a:lnTo>
                    <a:pt x="254733" y="198955"/>
                  </a:lnTo>
                  <a:lnTo>
                    <a:pt x="185343" y="167868"/>
                  </a:lnTo>
                  <a:lnTo>
                    <a:pt x="168303" y="153217"/>
                  </a:lnTo>
                  <a:close/>
                </a:path>
                <a:path w="868679" h="1010919">
                  <a:moveTo>
                    <a:pt x="584552" y="449630"/>
                  </a:moveTo>
                  <a:lnTo>
                    <a:pt x="203187" y="449630"/>
                  </a:lnTo>
                  <a:lnTo>
                    <a:pt x="219392" y="473049"/>
                  </a:lnTo>
                  <a:lnTo>
                    <a:pt x="218951" y="478047"/>
                  </a:lnTo>
                  <a:lnTo>
                    <a:pt x="222105" y="485863"/>
                  </a:lnTo>
                  <a:lnTo>
                    <a:pt x="227366" y="494509"/>
                  </a:lnTo>
                  <a:lnTo>
                    <a:pt x="233248" y="501992"/>
                  </a:lnTo>
                  <a:lnTo>
                    <a:pt x="237401" y="506564"/>
                  </a:lnTo>
                  <a:lnTo>
                    <a:pt x="240969" y="505625"/>
                  </a:lnTo>
                  <a:lnTo>
                    <a:pt x="603287" y="505625"/>
                  </a:lnTo>
                  <a:lnTo>
                    <a:pt x="585858" y="453439"/>
                  </a:lnTo>
                  <a:lnTo>
                    <a:pt x="584552" y="449630"/>
                  </a:lnTo>
                  <a:close/>
                </a:path>
                <a:path w="868679" h="1010919">
                  <a:moveTo>
                    <a:pt x="537735" y="315810"/>
                  </a:moveTo>
                  <a:lnTo>
                    <a:pt x="201523" y="315810"/>
                  </a:lnTo>
                  <a:lnTo>
                    <a:pt x="209407" y="316111"/>
                  </a:lnTo>
                  <a:lnTo>
                    <a:pt x="217662" y="317665"/>
                  </a:lnTo>
                  <a:lnTo>
                    <a:pt x="224169" y="319389"/>
                  </a:lnTo>
                  <a:lnTo>
                    <a:pt x="226809" y="320205"/>
                  </a:lnTo>
                  <a:lnTo>
                    <a:pt x="230492" y="342290"/>
                  </a:lnTo>
                  <a:lnTo>
                    <a:pt x="140411" y="349186"/>
                  </a:lnTo>
                  <a:lnTo>
                    <a:pt x="549731" y="349186"/>
                  </a:lnTo>
                  <a:lnTo>
                    <a:pt x="543493" y="331474"/>
                  </a:lnTo>
                  <a:lnTo>
                    <a:pt x="537735" y="315810"/>
                  </a:lnTo>
                  <a:close/>
                </a:path>
                <a:path w="868679" h="1010919">
                  <a:moveTo>
                    <a:pt x="536690" y="312966"/>
                  </a:moveTo>
                  <a:lnTo>
                    <a:pt x="165176" y="312966"/>
                  </a:lnTo>
                  <a:lnTo>
                    <a:pt x="176783" y="319698"/>
                  </a:lnTo>
                  <a:lnTo>
                    <a:pt x="186288" y="320203"/>
                  </a:lnTo>
                  <a:lnTo>
                    <a:pt x="194324" y="317800"/>
                  </a:lnTo>
                  <a:lnTo>
                    <a:pt x="201523" y="315810"/>
                  </a:lnTo>
                  <a:lnTo>
                    <a:pt x="537735" y="315810"/>
                  </a:lnTo>
                  <a:lnTo>
                    <a:pt x="536690" y="312966"/>
                  </a:lnTo>
                  <a:close/>
                </a:path>
                <a:path w="868679" h="1010919">
                  <a:moveTo>
                    <a:pt x="170230" y="0"/>
                  </a:moveTo>
                  <a:lnTo>
                    <a:pt x="134269" y="15709"/>
                  </a:lnTo>
                  <a:lnTo>
                    <a:pt x="101604" y="37842"/>
                  </a:lnTo>
                  <a:lnTo>
                    <a:pt x="99098" y="39865"/>
                  </a:lnTo>
                  <a:lnTo>
                    <a:pt x="34975" y="79476"/>
                  </a:lnTo>
                  <a:lnTo>
                    <a:pt x="31654" y="91288"/>
                  </a:lnTo>
                  <a:lnTo>
                    <a:pt x="32124" y="98582"/>
                  </a:lnTo>
                  <a:lnTo>
                    <a:pt x="37804" y="104377"/>
                  </a:lnTo>
                  <a:lnTo>
                    <a:pt x="50114" y="111696"/>
                  </a:lnTo>
                  <a:lnTo>
                    <a:pt x="16573" y="173316"/>
                  </a:lnTo>
                  <a:lnTo>
                    <a:pt x="0" y="218655"/>
                  </a:lnTo>
                  <a:lnTo>
                    <a:pt x="38011" y="236067"/>
                  </a:lnTo>
                  <a:lnTo>
                    <a:pt x="64132" y="226834"/>
                  </a:lnTo>
                  <a:lnTo>
                    <a:pt x="89782" y="207097"/>
                  </a:lnTo>
                  <a:lnTo>
                    <a:pt x="109384" y="183623"/>
                  </a:lnTo>
                  <a:lnTo>
                    <a:pt x="117360" y="163182"/>
                  </a:lnTo>
                  <a:lnTo>
                    <a:pt x="138895" y="159083"/>
                  </a:lnTo>
                  <a:lnTo>
                    <a:pt x="141966" y="154470"/>
                  </a:lnTo>
                  <a:lnTo>
                    <a:pt x="152955" y="146148"/>
                  </a:lnTo>
                  <a:lnTo>
                    <a:pt x="192676" y="146148"/>
                  </a:lnTo>
                  <a:lnTo>
                    <a:pt x="197602" y="143985"/>
                  </a:lnTo>
                  <a:lnTo>
                    <a:pt x="205320" y="136778"/>
                  </a:lnTo>
                  <a:lnTo>
                    <a:pt x="436786" y="136778"/>
                  </a:lnTo>
                  <a:lnTo>
                    <a:pt x="341541" y="17513"/>
                  </a:lnTo>
                  <a:lnTo>
                    <a:pt x="322712" y="8660"/>
                  </a:lnTo>
                  <a:lnTo>
                    <a:pt x="311259" y="3938"/>
                  </a:lnTo>
                  <a:lnTo>
                    <a:pt x="302523" y="1752"/>
                  </a:lnTo>
                  <a:lnTo>
                    <a:pt x="291845" y="507"/>
                  </a:lnTo>
                  <a:lnTo>
                    <a:pt x="170230" y="0"/>
                  </a:lnTo>
                  <a:close/>
                </a:path>
                <a:path w="868679" h="1010919">
                  <a:moveTo>
                    <a:pt x="254733" y="198955"/>
                  </a:moveTo>
                  <a:lnTo>
                    <a:pt x="256152" y="199820"/>
                  </a:lnTo>
                  <a:lnTo>
                    <a:pt x="301713" y="220002"/>
                  </a:lnTo>
                  <a:lnTo>
                    <a:pt x="254733" y="198955"/>
                  </a:lnTo>
                  <a:close/>
                </a:path>
                <a:path w="868679" h="1010919">
                  <a:moveTo>
                    <a:pt x="436786" y="136778"/>
                  </a:moveTo>
                  <a:lnTo>
                    <a:pt x="205320" y="136778"/>
                  </a:lnTo>
                  <a:lnTo>
                    <a:pt x="216992" y="166011"/>
                  </a:lnTo>
                  <a:lnTo>
                    <a:pt x="230924" y="184424"/>
                  </a:lnTo>
                  <a:lnTo>
                    <a:pt x="254733" y="198955"/>
                  </a:lnTo>
                  <a:lnTo>
                    <a:pt x="301713" y="220002"/>
                  </a:lnTo>
                  <a:lnTo>
                    <a:pt x="497007" y="220002"/>
                  </a:lnTo>
                  <a:lnTo>
                    <a:pt x="493559" y="211626"/>
                  </a:lnTo>
                  <a:lnTo>
                    <a:pt x="490600" y="204165"/>
                  </a:lnTo>
                  <a:lnTo>
                    <a:pt x="436786" y="136778"/>
                  </a:lnTo>
                  <a:close/>
                </a:path>
                <a:path w="868679" h="1010919">
                  <a:moveTo>
                    <a:pt x="152955" y="146148"/>
                  </a:moveTo>
                  <a:lnTo>
                    <a:pt x="141966" y="154470"/>
                  </a:lnTo>
                  <a:lnTo>
                    <a:pt x="138895" y="159083"/>
                  </a:lnTo>
                  <a:lnTo>
                    <a:pt x="161869" y="154711"/>
                  </a:lnTo>
                  <a:lnTo>
                    <a:pt x="168303" y="153217"/>
                  </a:lnTo>
                  <a:lnTo>
                    <a:pt x="165596" y="150889"/>
                  </a:lnTo>
                  <a:lnTo>
                    <a:pt x="152955" y="146148"/>
                  </a:lnTo>
                  <a:close/>
                </a:path>
                <a:path w="868679" h="1010919">
                  <a:moveTo>
                    <a:pt x="192676" y="146148"/>
                  </a:moveTo>
                  <a:lnTo>
                    <a:pt x="152955" y="146148"/>
                  </a:lnTo>
                  <a:lnTo>
                    <a:pt x="165596" y="150889"/>
                  </a:lnTo>
                  <a:lnTo>
                    <a:pt x="168303" y="153217"/>
                  </a:lnTo>
                  <a:lnTo>
                    <a:pt x="185867" y="149137"/>
                  </a:lnTo>
                  <a:lnTo>
                    <a:pt x="192676" y="146148"/>
                  </a:lnTo>
                  <a:close/>
                </a:path>
              </a:pathLst>
            </a:custGeom>
            <a:solidFill>
              <a:srgbClr val="EA9905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  <p:sp>
        <p:nvSpPr>
          <p:cNvPr id="61" name="object 40">
            <a:extLst>
              <a:ext uri="{FF2B5EF4-FFF2-40B4-BE49-F238E27FC236}">
                <a16:creationId xmlns:a16="http://schemas.microsoft.com/office/drawing/2014/main" id="{1A24AB84-E210-4A4F-9A9B-9194F8BA8544}"/>
              </a:ext>
            </a:extLst>
          </p:cNvPr>
          <p:cNvSpPr txBox="1"/>
          <p:nvPr/>
        </p:nvSpPr>
        <p:spPr>
          <a:xfrm>
            <a:off x="3149619" y="3952013"/>
            <a:ext cx="122352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93"/>
            <a:r>
              <a:rPr lang="en-US" sz="2400" b="1" dirty="0">
                <a:latin typeface="Arial Black" panose="020B0A04020102020204" pitchFamily="34" charset="0"/>
                <a:cs typeface="Calibri"/>
              </a:rPr>
              <a:t>FEVER</a:t>
            </a:r>
            <a:endParaRPr sz="2400" dirty="0">
              <a:latin typeface="Arial Black" panose="020B0A0402010202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2611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96541B1DEA4B4F84A16F8DFCC22A57" ma:contentTypeVersion="15" ma:contentTypeDescription="Create a new document." ma:contentTypeScope="" ma:versionID="5fb17eda082d055c4f5eda41bf72ba49">
  <xsd:schema xmlns:xsd="http://www.w3.org/2001/XMLSchema" xmlns:xs="http://www.w3.org/2001/XMLSchema" xmlns:p="http://schemas.microsoft.com/office/2006/metadata/properties" xmlns:ns1="http://schemas.microsoft.com/sharepoint/v3" xmlns:ns3="101ab016-77f8-4a4e-890e-620eb8dba109" xmlns:ns4="aa9d0fe1-daec-4fed-b253-c9db79212d45" targetNamespace="http://schemas.microsoft.com/office/2006/metadata/properties" ma:root="true" ma:fieldsID="eea15228591f8afbbbf16c3fc4f2e0ca" ns1:_="" ns3:_="" ns4:_="">
    <xsd:import namespace="http://schemas.microsoft.com/sharepoint/v3"/>
    <xsd:import namespace="101ab016-77f8-4a4e-890e-620eb8dba109"/>
    <xsd:import namespace="aa9d0fe1-daec-4fed-b253-c9db79212d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ab016-77f8-4a4e-890e-620eb8dba1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d0fe1-daec-4fed-b253-c9db79212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86F2A2-61D5-4423-ABA8-28CCC1D3C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1ab016-77f8-4a4e-890e-620eb8dba109"/>
    <ds:schemaRef ds:uri="aa9d0fe1-daec-4fed-b253-c9db79212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3C4A25-804F-480F-AF49-A3EF990595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7685EA-6E60-4EEF-AAEB-EFF76CC08E40}">
  <ds:schemaRefs>
    <ds:schemaRef ds:uri="http://schemas.microsoft.com/office/infopath/2007/PartnerControls"/>
    <ds:schemaRef ds:uri="aa9d0fe1-daec-4fed-b253-c9db79212d45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101ab016-77f8-4a4e-890e-620eb8dba10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41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Hazim, Carmen Emily (CDC/DDID/NCEZID/DHQP)</dc:creator>
  <cp:lastModifiedBy>Herzig, Carolyn (CDC/DDID/NCEZID/DHQP)</cp:lastModifiedBy>
  <cp:revision>5</cp:revision>
  <dcterms:created xsi:type="dcterms:W3CDTF">2020-03-13T21:24:16Z</dcterms:created>
  <dcterms:modified xsi:type="dcterms:W3CDTF">2020-04-06T12:53:22Z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0x0101000E96541B1DEA4B4F84A16F8DFCC22A57</vt:lpwstr>
  </property>
</Properties>
</file>