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E241-290A-4894-AF30-16A42634A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FC247-3E75-411D-9164-5018F55CF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352B2-7C98-4C67-A177-BA0E517C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70F58-F769-4099-89A3-552AE489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DD5C4-590B-48D6-A071-D48152E5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2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D8EC3-4D9C-4D37-8A50-94766709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E92A0-3CCD-4233-8754-B2FE5EAB7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095E-D8AD-40FD-9289-13ED4D99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0CF4D-E30C-4AF4-B2BF-4701BC3F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53BFC-7296-4F7C-8BCB-4C81682F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8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B94821-BB71-4B19-9BEA-010916BE0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1014F-A699-4430-B805-266299690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CA236-80C7-436B-8644-7A1982F7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D7F4-FBC7-49E0-9FA0-77D497F6E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78DC9-FED2-4BA3-A2F4-79EF5F73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9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12EB0-B367-4DD5-80AB-68AE036B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090FC-4374-4879-AEBE-1B7200EB0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33A48-7776-4520-BDD3-33884249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C5710-DE5B-4404-B0E7-867FF83D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B44A4-9C9E-4DDC-9841-1AB663F09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1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CEEC-35D8-4176-BEE4-41650E79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832A0-6A64-4A45-9FEA-D31DEC60D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296AF-633B-46AE-818D-25D77E3B0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DF618-0C8C-4E5E-8319-BBB26062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A2CEF-C46C-47FE-B293-B7F07C88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80058-E965-4B69-A84A-B768609E0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28A46-AB7F-440F-8AB8-C74ADF636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3A016-7C08-4ADD-92B0-7F8C380E9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93D76-77AB-43F5-91C1-9A0CFA77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45EC9-9FEF-404E-A63B-9C8C381B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D6509-4F1E-43D6-99A5-9269A467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5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A5CE0-0660-4D35-B977-F73067CD9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92F3E-A4A3-4DAA-83CA-68BDACCD5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A009E-2674-4F47-9946-CD08A51CE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64F60-E83C-4B44-A8EC-FBB0F80EA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71539E-C0CF-4CBD-B9E5-B00096AF2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247D4C-F2F0-4C20-A6D4-2A43905B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BEA19-3F67-4D7E-9287-927788F4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145F9-D2AC-4F14-846C-CFB5150C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3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C1CC-E657-4BA4-8F9E-EEE2E58D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7A223-FA55-4AF6-BA81-3E765CDC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E2D0E-273F-435B-AD9E-F4869D67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21AED-94D4-47A3-B7CE-9FB70C9F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1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476C7-8EEA-4B41-8936-974B9131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2A57C8-4E4E-4F6A-BE8D-6F21C2CC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C1712-4BB7-41BA-992D-F58FD60E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24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34CE-0005-4D05-AC05-CCB02B8CA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B8ECA-2AC8-47E5-9046-1C0C33A1F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0A69A-9CCF-49F2-BD92-6D7E6F47F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78AB8-5315-4FE3-B325-6B21A9F61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9D4E-01A4-40D8-8E47-2437290A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2058A-ECD8-4FDB-954D-70BF08ED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9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7DD2-16B2-44FB-A011-B34F48C2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E6CDE6-404C-4941-B624-DE2C8D586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4BD37-F852-4CC6-A85E-EF2FEED41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39158-9667-4A4C-AB64-CD787FEE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4E390-7B3A-4937-A9B9-B88F44E7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CEAFC-C53B-40B6-A82B-91905D06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4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F457D-2EE4-4013-8B35-A2C687BB7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9CA56-0841-4FDB-A282-4254CDD8D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CCEB7-AD09-4842-A924-054005ACA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C2E9E-36F7-4A86-90D0-7524657FE57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F883D-F07D-434F-A01E-82630D275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03AA3-6979-4703-8F26-A265B20FB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6B59E-9DFF-4521-87A4-4FB2B705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vaccines/resource-center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195E20-E4D1-493B-988F-8EBA4970B0A0}"/>
              </a:ext>
            </a:extLst>
          </p:cNvPr>
          <p:cNvSpPr txBox="1"/>
          <p:nvPr/>
        </p:nvSpPr>
        <p:spPr>
          <a:xfrm>
            <a:off x="1576251" y="1889649"/>
            <a:ext cx="9178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EW Toolkit PPT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no longer being updated. Please go to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Communication Resources for COVID-19 Vaccines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more recent information.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8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 Toolkit PPT is no longer being updated. Please go to Communication Resources for COVID-19 Vaccines for more recent information.  </dc:title>
  <dc:creator>Saeed, Craig (CDC/OD/OADC) (CTR)</dc:creator>
  <cp:lastModifiedBy>Saeed, Craig (CDC/OD/OADC) (CTR)</cp:lastModifiedBy>
  <cp:revision>2</cp:revision>
  <dcterms:created xsi:type="dcterms:W3CDTF">2022-04-28T15:23:58Z</dcterms:created>
  <dcterms:modified xsi:type="dcterms:W3CDTF">2022-04-28T15:29:02Z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2022-04-28T15:25:03Z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bbabf085-b18f-4c91-a6c4-37052fe23203</vt:lpwstr>
  </property>
  <property fmtid="{D5CDD505-2E9C-101B-9397-08002B2CF9AE}" pid="8" name="MSIP_Label_7b94a7b8-f06c-4dfe-bdcc-9b548fd58c31_ContentBits">
    <vt:lpwstr>0</vt:lpwstr>
  </property>
</Properties>
</file>