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7" r:id="rId3"/>
    <p:sldMasterId id="2147483675" r:id="rId4"/>
    <p:sldMasterId id="2147483684" r:id="rId5"/>
    <p:sldMasterId id="2147483724" r:id="rId6"/>
    <p:sldMasterId id="2147483741" r:id="rId7"/>
  </p:sldMasterIdLst>
  <p:notesMasterIdLst>
    <p:notesMasterId r:id="rId30"/>
  </p:notesMasterIdLst>
  <p:handoutMasterIdLst>
    <p:handoutMasterId r:id="rId31"/>
  </p:handoutMasterIdLst>
  <p:sldIdLst>
    <p:sldId id="256" r:id="rId8"/>
    <p:sldId id="339" r:id="rId9"/>
    <p:sldId id="343" r:id="rId10"/>
    <p:sldId id="377" r:id="rId11"/>
    <p:sldId id="344" r:id="rId12"/>
    <p:sldId id="409" r:id="rId13"/>
    <p:sldId id="380" r:id="rId14"/>
    <p:sldId id="348" r:id="rId15"/>
    <p:sldId id="416" r:id="rId16"/>
    <p:sldId id="420" r:id="rId17"/>
    <p:sldId id="412" r:id="rId18"/>
    <p:sldId id="353" r:id="rId19"/>
    <p:sldId id="374" r:id="rId20"/>
    <p:sldId id="355" r:id="rId21"/>
    <p:sldId id="402" r:id="rId22"/>
    <p:sldId id="356" r:id="rId23"/>
    <p:sldId id="426" r:id="rId24"/>
    <p:sldId id="419" r:id="rId25"/>
    <p:sldId id="358" r:id="rId26"/>
    <p:sldId id="403" r:id="rId27"/>
    <p:sldId id="367" r:id="rId28"/>
    <p:sldId id="418" r:id="rId29"/>
  </p:sldIdLst>
  <p:sldSz cx="9144000" cy="6858000" type="screen4x3"/>
  <p:notesSz cx="6985000" cy="92837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le9" initials="CU" lastIdx="6" clrIdx="0"/>
  <p:cmAuthor id="1" name="Pierpaolo" initials="P" lastIdx="28" clrIdx="1"/>
  <p:cmAuthor id="2" name="Walani, Salimah" initials="WS" lastIdx="3" clrIdx="2">
    <p:extLst>
      <p:ext uri="{19B8F6BF-5375-455C-9EA6-DF929625EA0E}">
        <p15:presenceInfo xmlns:p15="http://schemas.microsoft.com/office/powerpoint/2012/main" userId="S-1-5-21-1929992231-3164140735-312854403-26136" providerId="AD"/>
      </p:ext>
    </p:extLst>
  </p:cmAuthor>
  <p:cmAuthor id="3" name="Flores, Alina (CDC/ONDIEH/NCBDDD)" initials="FA(" lastIdx="29" clrIdx="3">
    <p:extLst>
      <p:ext uri="{19B8F6BF-5375-455C-9EA6-DF929625EA0E}">
        <p15:presenceInfo xmlns:p15="http://schemas.microsoft.com/office/powerpoint/2012/main" userId="S-1-5-21-1207783550-2075000910-922709458-183685" providerId="AD"/>
      </p:ext>
    </p:extLst>
  </p:cmAuthor>
  <p:cmAuthor id="4" name="Valencia, Diana (CDC/ONDIEH/NCBDDD)" initials="VD(" lastIdx="3" clrIdx="4">
    <p:extLst>
      <p:ext uri="{19B8F6BF-5375-455C-9EA6-DF929625EA0E}">
        <p15:presenceInfo xmlns:p15="http://schemas.microsoft.com/office/powerpoint/2012/main" userId="S-1-5-21-1207783550-2075000910-922709458-314208" providerId="AD"/>
      </p:ext>
    </p:extLst>
  </p:cmAuthor>
  <p:cmAuthor id="5" name="Mike Cannon" initials="MC" lastIdx="4" clrIdx="5">
    <p:extLst>
      <p:ext uri="{19B8F6BF-5375-455C-9EA6-DF929625EA0E}">
        <p15:presenceInfo xmlns:p15="http://schemas.microsoft.com/office/powerpoint/2012/main" userId="Mike Cannon" providerId="None"/>
      </p:ext>
    </p:extLst>
  </p:cmAuthor>
  <p:cmAuthor id="6" name="Sniezek, Joe (CDC/ONDIEH/NCBDDD)" initials="SJ(" lastIdx="4" clrIdx="6">
    <p:extLst>
      <p:ext uri="{19B8F6BF-5375-455C-9EA6-DF929625EA0E}">
        <p15:presenceInfo xmlns:p15="http://schemas.microsoft.com/office/powerpoint/2012/main" userId="S-1-5-21-1207783550-2075000910-922709458-202407" providerId="AD"/>
      </p:ext>
    </p:extLst>
  </p:cmAuthor>
  <p:cmAuthor id="7" name="Hunter, Karen (CDC/ONDIEH/NCBDDD)" initials="HK(" lastIdx="14" clrIdx="7">
    <p:extLst>
      <p:ext uri="{19B8F6BF-5375-455C-9EA6-DF929625EA0E}">
        <p15:presenceInfo xmlns:p15="http://schemas.microsoft.com/office/powerpoint/2012/main" userId="S-1-5-21-1207783550-2075000910-922709458-197197" providerId="AD"/>
      </p:ext>
    </p:extLst>
  </p:cmAuthor>
  <p:cmAuthor id="8" name="O'Leary, Leslie (CDC/ONDIEH/NCBDDD)" initials="OL(" lastIdx="50" clrIdx="8">
    <p:extLst>
      <p:ext uri="{19B8F6BF-5375-455C-9EA6-DF929625EA0E}">
        <p15:presenceInfo xmlns:p15="http://schemas.microsoft.com/office/powerpoint/2012/main" userId="S-1-5-21-1207783550-2075000910-922709458-183660" providerId="AD"/>
      </p:ext>
    </p:extLst>
  </p:cmAuthor>
  <p:cmAuthor id="9" name="Stuart K. Shapira" initials="SKS" lastIdx="4" clrIdx="9">
    <p:extLst>
      <p:ext uri="{19B8F6BF-5375-455C-9EA6-DF929625EA0E}">
        <p15:presenceInfo xmlns:p15="http://schemas.microsoft.com/office/powerpoint/2012/main" userId="Stuart K. Shapira" providerId="None"/>
      </p:ext>
    </p:extLst>
  </p:cmAuthor>
  <p:cmAuthor id="10" name="Ruben, Wendy (CDC/ONDIEH/NCBDDD) (CTR)" initials="RW((" lastIdx="1" clrIdx="10">
    <p:extLst>
      <p:ext uri="{19B8F6BF-5375-455C-9EA6-DF929625EA0E}">
        <p15:presenceInfo xmlns:p15="http://schemas.microsoft.com/office/powerpoint/2012/main" userId="S-1-5-21-1207783550-2075000910-922709458-271191" providerId="AD"/>
      </p:ext>
    </p:extLst>
  </p:cmAuthor>
  <p:cmAuthor id="11" name="lbe9" initials="LJE" lastIdx="12" clrIdx="11">
    <p:extLst>
      <p:ext uri="{19B8F6BF-5375-455C-9EA6-DF929625EA0E}">
        <p15:presenceInfo xmlns:p15="http://schemas.microsoft.com/office/powerpoint/2012/main" userId="lbe9" providerId="None"/>
      </p:ext>
    </p:extLst>
  </p:cmAuthor>
  <p:cmAuthor id="12" name="NCCDPHP User" initials="CU" lastIdx="7" clrIdx="12">
    <p:extLst>
      <p:ext uri="{19B8F6BF-5375-455C-9EA6-DF929625EA0E}">
        <p15:presenceInfo xmlns:p15="http://schemas.microsoft.com/office/powerpoint/2012/main" userId="NCCDPHP User" providerId="None"/>
      </p:ext>
    </p:extLst>
  </p:cmAuthor>
  <p:cmAuthor id="13" name="Sowell, Anne (CDC/ONDIEH/NCCDPHP)" initials="SA(" lastIdx="5" clrIdx="13">
    <p:extLst>
      <p:ext uri="{19B8F6BF-5375-455C-9EA6-DF929625EA0E}">
        <p15:presenceInfo xmlns:p15="http://schemas.microsoft.com/office/powerpoint/2012/main" userId="S-1-5-21-1207783550-2075000910-922709458-175581" providerId="AD"/>
      </p:ext>
    </p:extLst>
  </p:cmAuthor>
  <p:cmAuthor id="14" name="Wong, Eugene (CDC/ONDIEH/NCBDDD) (CTR)" initials="WE((" lastIdx="2" clrIdx="14">
    <p:extLst>
      <p:ext uri="{19B8F6BF-5375-455C-9EA6-DF929625EA0E}">
        <p15:presenceInfo xmlns:p15="http://schemas.microsoft.com/office/powerpoint/2012/main" userId="S-1-5-21-1207783550-2075000910-922709458-5537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92" autoAdjust="0"/>
    <p:restoredTop sz="82585" autoAdjust="0"/>
  </p:normalViewPr>
  <p:slideViewPr>
    <p:cSldViewPr>
      <p:cViewPr varScale="1">
        <p:scale>
          <a:sx n="76" d="100"/>
          <a:sy n="76" d="100"/>
        </p:scale>
        <p:origin x="1410"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79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it-IT"/>
          </a:p>
        </p:txBody>
      </p:sp>
      <p:sp>
        <p:nvSpPr>
          <p:cNvPr id="3" name="Segnaposto data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F65C1D43-66B3-4DBA-A4C2-9731B4BA63BD}" type="datetimeFigureOut">
              <a:rPr lang="it-IT" smtClean="0"/>
              <a:pPr/>
              <a:t>05/01/2017</a:t>
            </a:fld>
            <a:endParaRPr lang="it-IT"/>
          </a:p>
        </p:txBody>
      </p:sp>
      <p:sp>
        <p:nvSpPr>
          <p:cNvPr id="4" name="Segnaposto piè di pagina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it-IT"/>
          </a:p>
        </p:txBody>
      </p:sp>
      <p:sp>
        <p:nvSpPr>
          <p:cNvPr id="5" name="Segnaposto numero diapositiva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CB8101BE-9790-46F5-8451-26B135FD0902}" type="slidenum">
              <a:rPr lang="it-IT" smtClean="0"/>
              <a:pPr/>
              <a:t>‹#›</a:t>
            </a:fld>
            <a:endParaRPr lang="it-IT"/>
          </a:p>
        </p:txBody>
      </p:sp>
    </p:spTree>
    <p:extLst>
      <p:ext uri="{BB962C8B-B14F-4D97-AF65-F5344CB8AC3E}">
        <p14:creationId xmlns:p14="http://schemas.microsoft.com/office/powerpoint/2010/main" val="34599161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smtClean="0">
                <a:latin typeface="+mn-lt"/>
                <a:cs typeface="+mn-cs"/>
              </a:defRPr>
            </a:lvl1pPr>
          </a:lstStyle>
          <a:p>
            <a:pPr>
              <a:defRPr/>
            </a:pPr>
            <a:endParaRPr lang="it-IT"/>
          </a:p>
        </p:txBody>
      </p:sp>
      <p:sp>
        <p:nvSpPr>
          <p:cNvPr id="3" name="Segnaposto data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cs typeface="+mn-cs"/>
              </a:defRPr>
            </a:lvl1pPr>
          </a:lstStyle>
          <a:p>
            <a:pPr>
              <a:defRPr/>
            </a:pPr>
            <a:fld id="{DFADFC04-3ACF-4942-8821-92648C51B8D5}" type="datetimeFigureOut">
              <a:rPr lang="it-IT"/>
              <a:pPr>
                <a:defRPr/>
              </a:pPr>
              <a:t>05/01/2017</a:t>
            </a:fld>
            <a:endParaRPr lang="it-IT"/>
          </a:p>
        </p:txBody>
      </p:sp>
      <p:sp>
        <p:nvSpPr>
          <p:cNvPr id="4" name="Segnaposto immagine diapositiva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it-IT" noProof="0" smtClean="0"/>
          </a:p>
        </p:txBody>
      </p:sp>
      <p:sp>
        <p:nvSpPr>
          <p:cNvPr id="5" name="Segnaposto note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smtClean="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cs typeface="+mn-cs"/>
              </a:defRPr>
            </a:lvl1pPr>
          </a:lstStyle>
          <a:p>
            <a:pPr>
              <a:defRPr/>
            </a:pPr>
            <a:fld id="{9493CE9D-18C1-4EE5-AEA2-0CC63191A76A}" type="slidenum">
              <a:rPr lang="it-IT"/>
              <a:pPr>
                <a:defRPr/>
              </a:pPr>
              <a:t>‹#›</a:t>
            </a:fld>
            <a:endParaRPr lang="it-IT"/>
          </a:p>
        </p:txBody>
      </p:sp>
    </p:spTree>
    <p:extLst>
      <p:ext uri="{BB962C8B-B14F-4D97-AF65-F5344CB8AC3E}">
        <p14:creationId xmlns:p14="http://schemas.microsoft.com/office/powerpoint/2010/main" val="19313330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1</a:t>
            </a:fld>
            <a:endParaRPr lang="it-IT"/>
          </a:p>
        </p:txBody>
      </p:sp>
    </p:spTree>
    <p:extLst>
      <p:ext uri="{BB962C8B-B14F-4D97-AF65-F5344CB8AC3E}">
        <p14:creationId xmlns:p14="http://schemas.microsoft.com/office/powerpoint/2010/main" val="2385814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20000"/>
          </a:bodyPr>
          <a:lstStyle/>
          <a:p>
            <a:endParaRPr lang="it-IT" sz="1200" dirty="0" smtClean="0"/>
          </a:p>
          <a:p>
            <a:r>
              <a:rPr lang="it-IT" sz="1200" dirty="0" smtClean="0"/>
              <a:t>Sources: </a:t>
            </a:r>
          </a:p>
          <a:p>
            <a:r>
              <a:rPr lang="it-IT" sz="1200" dirty="0" smtClean="0"/>
              <a:t>Feng Y, Wang S, Chen R, Tong X, Wu Z, Mo X. Maternal folic acid supplementation and the risk of congenital heart defects in offspring: a meta-analysis of epidemiological observational studies. Sci Rep. 2015 Feb 17;5:8506. </a:t>
            </a:r>
          </a:p>
          <a:p>
            <a:endParaRPr lang="it-IT" sz="1200" dirty="0" smtClean="0"/>
          </a:p>
          <a:p>
            <a:r>
              <a:rPr lang="it-IT" sz="1200" dirty="0" smtClean="0"/>
              <a:t>Hodgetts VA, Morris RK, Francis A, Gardosi J, Ismail KM. Effectiveness of folic acid supplementation in pregnancy on reducing the risk of small-for-gestational age neonates: a population study, systematic review and meta-analysis. BJOG. 2015 Mar;122(4):478-90. doi: 10.1111/1471-0528.13202. Epub 2014 Nov 26. Review. </a:t>
            </a:r>
          </a:p>
          <a:p>
            <a:endParaRPr lang="it-IT" sz="1200" dirty="0" smtClean="0"/>
          </a:p>
          <a:p>
            <a:r>
              <a:rPr lang="it-IT" sz="1200" dirty="0" smtClean="0"/>
              <a:t>Butali A, Little J, Chevrier C, Cordier S, Steegers-Theunissen R, Jugessur A, Oladugba B, Mossey PA. Folic acid supplementation use and the MTHFR C677T polymorphism in orofacial clefts etiology: An individual participant data pooled-analysis. Birth Defects Res A Clin Mol Teratol. 2013 Aug;97(8):509-14. doi: 10.1002/bdra.23133. Epub 2013 May 13. </a:t>
            </a:r>
          </a:p>
          <a:p>
            <a:endParaRPr lang="it-IT" sz="1200" dirty="0" smtClean="0"/>
          </a:p>
          <a:p>
            <a:r>
              <a:rPr lang="it-IT" sz="1200" dirty="0" smtClean="0"/>
              <a:t>Goh YI, Bollano E, Einarson TR, Koren G. Prenatal multivitamin supplementation and rates of pediatric cancers: a meta-analysis. Clin Pharmacol Ther. 2007 May;81(5):685-91. Epub 2007 Feb 21. Review.  </a:t>
            </a:r>
          </a:p>
          <a:p>
            <a:endParaRPr lang="it-IT" sz="1200" dirty="0" smtClean="0"/>
          </a:p>
          <a:p>
            <a:r>
              <a:rPr lang="it-IT" sz="1200" dirty="0" smtClean="0"/>
              <a:t>Surén P, Roth C, Bresnahan M, Haugen M, Hornig M, Hirtz D, Lie KK, Lipkin WI, Magnus P, Reichborn-Kjennerud T, Schjølberg S, Davey Smith G, Øyen AS, Susser E, Stoltenberg C. Association between maternal use of folic acid supplements and risk of autism spectrum disorders in children. JAMA. 2013 Feb 13;309(6):570-7. </a:t>
            </a:r>
          </a:p>
          <a:p>
            <a:endParaRPr lang="it-IT" sz="1200" dirty="0" smtClean="0"/>
          </a:p>
          <a:p>
            <a:r>
              <a:rPr lang="it-IT" sz="1200" dirty="0" smtClean="0"/>
              <a:t>Roth C, Magnus P, Schjølberg S, Stoltenberg C, Surén P, McKeague IW, Davey Smith G, Reichborn-Kjennerud T, Susser E. Folic acid supplements in pregnancy and severe language delay in children. JAMA. 2011 Oct 12;306(14):1566-73. </a:t>
            </a:r>
          </a:p>
          <a:p>
            <a:endParaRPr lang="it-IT" sz="1200" dirty="0" smtClean="0"/>
          </a:p>
          <a:p>
            <a:endParaRPr lang="it-IT" dirty="0" smtClean="0"/>
          </a:p>
        </p:txBody>
      </p:sp>
      <p:sp>
        <p:nvSpPr>
          <p:cNvPr id="4" name="Segnaposto numero diapositiva 3"/>
          <p:cNvSpPr>
            <a:spLocks noGrp="1"/>
          </p:cNvSpPr>
          <p:nvPr>
            <p:ph type="sldNum" sz="quarter" idx="10"/>
          </p:nvPr>
        </p:nvSpPr>
        <p:spPr/>
        <p:txBody>
          <a:bodyPr/>
          <a:lstStyle/>
          <a:p>
            <a:fld id="{D6DB5CB7-FEE4-45CD-B999-72762288855F}" type="slidenum">
              <a:rPr lang="it-IT" smtClean="0"/>
              <a:pPr/>
              <a:t>11</a:t>
            </a:fld>
            <a:endParaRPr lang="it-IT"/>
          </a:p>
        </p:txBody>
      </p:sp>
    </p:spTree>
    <p:extLst>
      <p:ext uri="{BB962C8B-B14F-4D97-AF65-F5344CB8AC3E}">
        <p14:creationId xmlns:p14="http://schemas.microsoft.com/office/powerpoint/2010/main" val="387201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13</a:t>
            </a:fld>
            <a:endParaRPr lang="it-IT"/>
          </a:p>
        </p:txBody>
      </p:sp>
    </p:spTree>
    <p:extLst>
      <p:ext uri="{BB962C8B-B14F-4D97-AF65-F5344CB8AC3E}">
        <p14:creationId xmlns:p14="http://schemas.microsoft.com/office/powerpoint/2010/main" val="613690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14</a:t>
            </a:fld>
            <a:endParaRPr lang="it-IT"/>
          </a:p>
        </p:txBody>
      </p:sp>
    </p:spTree>
    <p:extLst>
      <p:ext uri="{BB962C8B-B14F-4D97-AF65-F5344CB8AC3E}">
        <p14:creationId xmlns:p14="http://schemas.microsoft.com/office/powerpoint/2010/main" val="145863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3CE9D-18C1-4EE5-AEA2-0CC63191A76A}" type="slidenum">
              <a:rPr lang="it-IT" smtClean="0"/>
              <a:pPr>
                <a:defRPr/>
              </a:pPr>
              <a:t>15</a:t>
            </a:fld>
            <a:endParaRPr lang="it-IT"/>
          </a:p>
        </p:txBody>
      </p:sp>
    </p:spTree>
    <p:extLst>
      <p:ext uri="{BB962C8B-B14F-4D97-AF65-F5344CB8AC3E}">
        <p14:creationId xmlns:p14="http://schemas.microsoft.com/office/powerpoint/2010/main" val="3364851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3CE9D-18C1-4EE5-AEA2-0CC63191A76A}" type="slidenum">
              <a:rPr lang="it-IT" smtClean="0"/>
              <a:pPr>
                <a:defRPr/>
              </a:pPr>
              <a:t>16</a:t>
            </a:fld>
            <a:endParaRPr lang="it-IT"/>
          </a:p>
        </p:txBody>
      </p:sp>
    </p:spTree>
    <p:extLst>
      <p:ext uri="{BB962C8B-B14F-4D97-AF65-F5344CB8AC3E}">
        <p14:creationId xmlns:p14="http://schemas.microsoft.com/office/powerpoint/2010/main" val="291017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3CE9D-18C1-4EE5-AEA2-0CC63191A76A}" type="slidenum">
              <a:rPr lang="it-IT" smtClean="0"/>
              <a:pPr>
                <a:defRPr/>
              </a:pPr>
              <a:t>17</a:t>
            </a:fld>
            <a:endParaRPr lang="it-IT"/>
          </a:p>
        </p:txBody>
      </p:sp>
    </p:spTree>
    <p:extLst>
      <p:ext uri="{BB962C8B-B14F-4D97-AF65-F5344CB8AC3E}">
        <p14:creationId xmlns:p14="http://schemas.microsoft.com/office/powerpoint/2010/main" val="782786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19</a:t>
            </a:fld>
            <a:endParaRPr lang="it-IT"/>
          </a:p>
        </p:txBody>
      </p:sp>
    </p:spTree>
    <p:extLst>
      <p:ext uri="{BB962C8B-B14F-4D97-AF65-F5344CB8AC3E}">
        <p14:creationId xmlns:p14="http://schemas.microsoft.com/office/powerpoint/2010/main" val="3583477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3CE9D-18C1-4EE5-AEA2-0CC63191A76A}" type="slidenum">
              <a:rPr lang="it-IT" smtClean="0"/>
              <a:pPr>
                <a:defRPr/>
              </a:pPr>
              <a:t>20</a:t>
            </a:fld>
            <a:endParaRPr lang="it-IT"/>
          </a:p>
        </p:txBody>
      </p:sp>
    </p:spTree>
    <p:extLst>
      <p:ext uri="{BB962C8B-B14F-4D97-AF65-F5344CB8AC3E}">
        <p14:creationId xmlns:p14="http://schemas.microsoft.com/office/powerpoint/2010/main" val="2337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32395" indent="-232395"/>
            <a:endParaRPr lang="it-IT" dirty="0" smtClean="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2</a:t>
            </a:fld>
            <a:endParaRPr lang="it-IT"/>
          </a:p>
        </p:txBody>
      </p:sp>
    </p:spTree>
    <p:extLst>
      <p:ext uri="{BB962C8B-B14F-4D97-AF65-F5344CB8AC3E}">
        <p14:creationId xmlns:p14="http://schemas.microsoft.com/office/powerpoint/2010/main" val="360004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3CE9D-18C1-4EE5-AEA2-0CC63191A76A}" type="slidenum">
              <a:rPr lang="it-IT" smtClean="0"/>
              <a:pPr>
                <a:defRPr/>
              </a:pPr>
              <a:t>3</a:t>
            </a:fld>
            <a:endParaRPr lang="it-IT"/>
          </a:p>
        </p:txBody>
      </p:sp>
    </p:spTree>
    <p:extLst>
      <p:ext uri="{BB962C8B-B14F-4D97-AF65-F5344CB8AC3E}">
        <p14:creationId xmlns:p14="http://schemas.microsoft.com/office/powerpoint/2010/main" val="2958381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3CE9D-18C1-4EE5-AEA2-0CC63191A76A}" type="slidenum">
              <a:rPr lang="it-IT" smtClean="0"/>
              <a:pPr>
                <a:defRPr/>
              </a:pPr>
              <a:t>4</a:t>
            </a:fld>
            <a:endParaRPr lang="it-IT"/>
          </a:p>
        </p:txBody>
      </p:sp>
    </p:spTree>
    <p:extLst>
      <p:ext uri="{BB962C8B-B14F-4D97-AF65-F5344CB8AC3E}">
        <p14:creationId xmlns:p14="http://schemas.microsoft.com/office/powerpoint/2010/main" val="38806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3CE9D-18C1-4EE5-AEA2-0CC63191A76A}" type="slidenum">
              <a:rPr lang="it-IT" smtClean="0"/>
              <a:pPr>
                <a:defRPr/>
              </a:pPr>
              <a:t>5</a:t>
            </a:fld>
            <a:endParaRPr lang="it-IT"/>
          </a:p>
        </p:txBody>
      </p:sp>
    </p:spTree>
    <p:extLst>
      <p:ext uri="{BB962C8B-B14F-4D97-AF65-F5344CB8AC3E}">
        <p14:creationId xmlns:p14="http://schemas.microsoft.com/office/powerpoint/2010/main" val="456268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3CE9D-18C1-4EE5-AEA2-0CC63191A76A}" type="slidenum">
              <a:rPr lang="it-IT" smtClean="0"/>
              <a:pPr>
                <a:defRPr/>
              </a:pPr>
              <a:t>6</a:t>
            </a:fld>
            <a:endParaRPr lang="it-IT"/>
          </a:p>
        </p:txBody>
      </p:sp>
    </p:spTree>
    <p:extLst>
      <p:ext uri="{BB962C8B-B14F-4D97-AF65-F5344CB8AC3E}">
        <p14:creationId xmlns:p14="http://schemas.microsoft.com/office/powerpoint/2010/main" val="87861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7</a:t>
            </a:fld>
            <a:endParaRPr lang="it-IT"/>
          </a:p>
        </p:txBody>
      </p:sp>
    </p:spTree>
    <p:extLst>
      <p:ext uri="{BB962C8B-B14F-4D97-AF65-F5344CB8AC3E}">
        <p14:creationId xmlns:p14="http://schemas.microsoft.com/office/powerpoint/2010/main" val="390545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a:solidFill>
                  <a:prstClr val="black"/>
                </a:solidFill>
              </a:rPr>
              <a:pPr>
                <a:defRPr/>
              </a:pPr>
              <a:t>9</a:t>
            </a:fld>
            <a:endParaRPr lang="it-IT">
              <a:solidFill>
                <a:prstClr val="black"/>
              </a:solidFill>
            </a:endParaRPr>
          </a:p>
        </p:txBody>
      </p:sp>
    </p:spTree>
    <p:extLst>
      <p:ext uri="{BB962C8B-B14F-4D97-AF65-F5344CB8AC3E}">
        <p14:creationId xmlns:p14="http://schemas.microsoft.com/office/powerpoint/2010/main" val="423034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A5CFDE7-8718-4323-ADF5-3FE9D1FB5B41}" type="slidenum">
              <a:rPr lang="en-US" smtClean="0">
                <a:solidFill>
                  <a:prstClr val="black"/>
                </a:solidFill>
                <a:latin typeface="Arial" pitchFamily="34" charset="0"/>
              </a:rPr>
              <a:pPr/>
              <a:t>10</a:t>
            </a:fld>
            <a:endParaRPr lang="en-US" smtClean="0">
              <a:solidFill>
                <a:prstClr val="black"/>
              </a:solidFill>
              <a:latin typeface="Arial" pitchFamily="34" charset="0"/>
            </a:endParaRPr>
          </a:p>
        </p:txBody>
      </p:sp>
      <p:sp>
        <p:nvSpPr>
          <p:cNvPr id="114691" name="Rectangle 7"/>
          <p:cNvSpPr txBox="1">
            <a:spLocks noGrp="1" noChangeArrowheads="1"/>
          </p:cNvSpPr>
          <p:nvPr/>
        </p:nvSpPr>
        <p:spPr bwMode="auto">
          <a:xfrm>
            <a:off x="3955954" y="8805553"/>
            <a:ext cx="3027467" cy="463866"/>
          </a:xfrm>
          <a:prstGeom prst="rect">
            <a:avLst/>
          </a:prstGeom>
          <a:noFill/>
          <a:ln w="9525">
            <a:noFill/>
            <a:miter lim="800000"/>
            <a:headEnd/>
            <a:tailEnd/>
          </a:ln>
        </p:spPr>
        <p:txBody>
          <a:bodyPr lIns="92868" tIns="46435" rIns="92868" bIns="46435" anchor="b"/>
          <a:lstStyle/>
          <a:p>
            <a:pPr algn="r" defTabSz="928773"/>
            <a:fld id="{D1705CEA-1DFE-4E33-AE3C-CECA06E0DCEF}" type="slidenum">
              <a:rPr lang="en-US" sz="1200">
                <a:solidFill>
                  <a:prstClr val="black"/>
                </a:solidFill>
              </a:rPr>
              <a:pPr algn="r" defTabSz="928773"/>
              <a:t>10</a:t>
            </a:fld>
            <a:endParaRPr lang="en-US" sz="1200">
              <a:solidFill>
                <a:prstClr val="black"/>
              </a:solidFill>
            </a:endParaRPr>
          </a:p>
        </p:txBody>
      </p:sp>
      <p:sp>
        <p:nvSpPr>
          <p:cNvPr id="114692" name="Rectangle 7"/>
          <p:cNvSpPr txBox="1">
            <a:spLocks noGrp="1" noChangeArrowheads="1"/>
          </p:cNvSpPr>
          <p:nvPr/>
        </p:nvSpPr>
        <p:spPr bwMode="auto">
          <a:xfrm>
            <a:off x="3955954" y="8805553"/>
            <a:ext cx="3027467" cy="463866"/>
          </a:xfrm>
          <a:prstGeom prst="rect">
            <a:avLst/>
          </a:prstGeom>
          <a:noFill/>
          <a:ln w="9525">
            <a:noFill/>
            <a:miter lim="800000"/>
            <a:headEnd/>
            <a:tailEnd/>
          </a:ln>
        </p:spPr>
        <p:txBody>
          <a:bodyPr lIns="92868" tIns="46435" rIns="92868" bIns="46435" anchor="b"/>
          <a:lstStyle/>
          <a:p>
            <a:pPr algn="r" defTabSz="928773"/>
            <a:fld id="{7AEDDB06-E6A4-47FB-9EF0-8D46AA989826}" type="slidenum">
              <a:rPr lang="en-US" sz="1200">
                <a:solidFill>
                  <a:prstClr val="black"/>
                </a:solidFill>
              </a:rPr>
              <a:pPr algn="r" defTabSz="928773"/>
              <a:t>10</a:t>
            </a:fld>
            <a:endParaRPr lang="en-US" sz="1200">
              <a:solidFill>
                <a:prstClr val="black"/>
              </a:solidFill>
            </a:endParaRPr>
          </a:p>
        </p:txBody>
      </p:sp>
      <p:sp>
        <p:nvSpPr>
          <p:cNvPr id="114693" name="Rectangle 7"/>
          <p:cNvSpPr txBox="1">
            <a:spLocks noGrp="1" noChangeArrowheads="1"/>
          </p:cNvSpPr>
          <p:nvPr/>
        </p:nvSpPr>
        <p:spPr bwMode="auto">
          <a:xfrm>
            <a:off x="3955954" y="8805553"/>
            <a:ext cx="3027467" cy="463866"/>
          </a:xfrm>
          <a:prstGeom prst="rect">
            <a:avLst/>
          </a:prstGeom>
          <a:noFill/>
          <a:ln w="9525">
            <a:noFill/>
            <a:miter lim="800000"/>
            <a:headEnd/>
            <a:tailEnd/>
          </a:ln>
        </p:spPr>
        <p:txBody>
          <a:bodyPr lIns="92868" tIns="46435" rIns="92868" bIns="46435" anchor="b"/>
          <a:lstStyle/>
          <a:p>
            <a:pPr algn="r" defTabSz="928773"/>
            <a:fld id="{21F402C9-BFA0-43D6-9B7C-378C98AAE197}" type="slidenum">
              <a:rPr lang="en-US" sz="1200">
                <a:solidFill>
                  <a:prstClr val="black"/>
                </a:solidFill>
              </a:rPr>
              <a:pPr algn="r" defTabSz="928773"/>
              <a:t>10</a:t>
            </a:fld>
            <a:endParaRPr lang="en-US" sz="1200">
              <a:solidFill>
                <a:prstClr val="black"/>
              </a:solidFill>
            </a:endParaRPr>
          </a:p>
        </p:txBody>
      </p:sp>
      <p:sp>
        <p:nvSpPr>
          <p:cNvPr id="114694" name="Rectangle 2"/>
          <p:cNvSpPr>
            <a:spLocks noGrp="1" noRot="1" noChangeAspect="1" noChangeArrowheads="1" noTextEdit="1"/>
          </p:cNvSpPr>
          <p:nvPr>
            <p:ph type="sldImg"/>
          </p:nvPr>
        </p:nvSpPr>
        <p:spPr>
          <a:ln/>
        </p:spPr>
      </p:sp>
      <p:sp>
        <p:nvSpPr>
          <p:cNvPr id="411655" name="Rectangle 3"/>
          <p:cNvSpPr>
            <a:spLocks noGrp="1" noChangeArrowheads="1"/>
          </p:cNvSpPr>
          <p:nvPr>
            <p:ph type="body" idx="1"/>
          </p:nvPr>
        </p:nvSpPr>
        <p:spPr>
          <a:xfrm>
            <a:off x="661170" y="4562676"/>
            <a:ext cx="6007480" cy="4171634"/>
          </a:xfrm>
          <a:ln/>
        </p:spPr>
        <p:txBody>
          <a:bodyPr/>
          <a:lstStyle/>
          <a:p>
            <a:pPr marL="227842" indent="-227842">
              <a:spcBef>
                <a:spcPct val="20000"/>
              </a:spcBef>
              <a:defRPr/>
            </a:pPr>
            <a:endParaRPr lang="en-US" dirty="0" smtClean="0"/>
          </a:p>
        </p:txBody>
      </p:sp>
    </p:spTree>
    <p:extLst>
      <p:ext uri="{BB962C8B-B14F-4D97-AF65-F5344CB8AC3E}">
        <p14:creationId xmlns:p14="http://schemas.microsoft.com/office/powerpoint/2010/main" val="1461539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slide" Target="../slides/slide4.xml"/><Relationship Id="rId4" Type="http://schemas.openxmlformats.org/officeDocument/2006/relationships/slide" Target="../slides/slide8.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slide" Target="../slides/slide4.xml"/></Relationships>
</file>

<file path=ppt/slideLayouts/_rels/slideLayout25.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slide" Target="../slides/slide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slide" Target="../slides/slide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slide" Target="../slides/slide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slide" Target="../slides/slide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slide" Target="../slides/slide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11.png"/><Relationship Id="rId5" Type="http://schemas.openxmlformats.org/officeDocument/2006/relationships/tags" Target="../tags/tag4.xml"/><Relationship Id="rId10" Type="http://schemas.openxmlformats.org/officeDocument/2006/relationships/image" Target="../media/image10.png"/><Relationship Id="rId4" Type="http://schemas.openxmlformats.org/officeDocument/2006/relationships/tags" Target="../tags/tag3.xml"/><Relationship Id="rId9" Type="http://schemas.openxmlformats.org/officeDocument/2006/relationships/oleObject" Target="../embeddings/oleObject1.bin"/></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tags" Target="../tags/tag11.xml"/><Relationship Id="rId11" Type="http://schemas.openxmlformats.org/officeDocument/2006/relationships/image" Target="../media/image11.png"/><Relationship Id="rId5" Type="http://schemas.openxmlformats.org/officeDocument/2006/relationships/tags" Target="../tags/tag10.xml"/><Relationship Id="rId10" Type="http://schemas.openxmlformats.org/officeDocument/2006/relationships/image" Target="../media/image10.png"/><Relationship Id="rId4" Type="http://schemas.openxmlformats.org/officeDocument/2006/relationships/tags" Target="../tags/tag9.xml"/><Relationship Id="rId9" Type="http://schemas.openxmlformats.org/officeDocument/2006/relationships/oleObject" Target="../embeddings/oleObject2.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vmlDrawing" Target="../drawings/vmlDrawing3.vml"/><Relationship Id="rId6" Type="http://schemas.openxmlformats.org/officeDocument/2006/relationships/tags" Target="../tags/tag17.xml"/><Relationship Id="rId11" Type="http://schemas.openxmlformats.org/officeDocument/2006/relationships/image" Target="../media/image11.png"/><Relationship Id="rId5" Type="http://schemas.openxmlformats.org/officeDocument/2006/relationships/tags" Target="../tags/tag16.xml"/><Relationship Id="rId10" Type="http://schemas.openxmlformats.org/officeDocument/2006/relationships/image" Target="../media/image10.png"/><Relationship Id="rId4" Type="http://schemas.openxmlformats.org/officeDocument/2006/relationships/tags" Target="../tags/tag15.xml"/><Relationship Id="rId9" Type="http://schemas.openxmlformats.org/officeDocument/2006/relationships/oleObject" Target="../embeddings/oleObject3.bin"/></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vmlDrawing" Target="../drawings/vmlDrawing4.vml"/><Relationship Id="rId6" Type="http://schemas.openxmlformats.org/officeDocument/2006/relationships/tags" Target="../tags/tag23.xml"/><Relationship Id="rId11" Type="http://schemas.openxmlformats.org/officeDocument/2006/relationships/image" Target="../media/image11.png"/><Relationship Id="rId5" Type="http://schemas.openxmlformats.org/officeDocument/2006/relationships/tags" Target="../tags/tag22.xml"/><Relationship Id="rId10" Type="http://schemas.openxmlformats.org/officeDocument/2006/relationships/image" Target="../media/image10.png"/><Relationship Id="rId4" Type="http://schemas.openxmlformats.org/officeDocument/2006/relationships/tags" Target="../tags/tag21.xml"/><Relationship Id="rId9" Type="http://schemas.openxmlformats.org/officeDocument/2006/relationships/oleObject" Target="../embeddings/oleObject4.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26.xml"/><Relationship Id="rId7" Type="http://schemas.openxmlformats.org/officeDocument/2006/relationships/oleObject" Target="../embeddings/oleObject5.bin"/><Relationship Id="rId2" Type="http://schemas.openxmlformats.org/officeDocument/2006/relationships/tags" Target="../tags/tag25.xml"/><Relationship Id="rId1" Type="http://schemas.openxmlformats.org/officeDocument/2006/relationships/vmlDrawing" Target="../drawings/vmlDrawing5.vml"/><Relationship Id="rId6" Type="http://schemas.openxmlformats.org/officeDocument/2006/relationships/slideMaster" Target="../slideMasters/slideMaster5.xml"/><Relationship Id="rId5" Type="http://schemas.openxmlformats.org/officeDocument/2006/relationships/tags" Target="../tags/tag28.xml"/><Relationship Id="rId4" Type="http://schemas.openxmlformats.org/officeDocument/2006/relationships/tags" Target="../tags/tag2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30.xml"/><Relationship Id="rId7" Type="http://schemas.openxmlformats.org/officeDocument/2006/relationships/oleObject" Target="../embeddings/oleObject6.bin"/><Relationship Id="rId2" Type="http://schemas.openxmlformats.org/officeDocument/2006/relationships/tags" Target="../tags/tag29.xml"/><Relationship Id="rId1" Type="http://schemas.openxmlformats.org/officeDocument/2006/relationships/vmlDrawing" Target="../drawings/vmlDrawing6.vml"/><Relationship Id="rId6" Type="http://schemas.openxmlformats.org/officeDocument/2006/relationships/slideMaster" Target="../slideMasters/slideMaster5.xml"/><Relationship Id="rId5" Type="http://schemas.openxmlformats.org/officeDocument/2006/relationships/tags" Target="../tags/tag32.xml"/><Relationship Id="rId4" Type="http://schemas.openxmlformats.org/officeDocument/2006/relationships/tags" Target="../tags/tag3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34.xml"/><Relationship Id="rId7" Type="http://schemas.openxmlformats.org/officeDocument/2006/relationships/oleObject" Target="../embeddings/oleObject7.bin"/><Relationship Id="rId2" Type="http://schemas.openxmlformats.org/officeDocument/2006/relationships/tags" Target="../tags/tag33.xml"/><Relationship Id="rId1" Type="http://schemas.openxmlformats.org/officeDocument/2006/relationships/vmlDrawing" Target="../drawings/vmlDrawing7.vml"/><Relationship Id="rId6" Type="http://schemas.openxmlformats.org/officeDocument/2006/relationships/slideMaster" Target="../slideMasters/slideMaster5.xml"/><Relationship Id="rId5" Type="http://schemas.openxmlformats.org/officeDocument/2006/relationships/tags" Target="../tags/tag36.xml"/><Relationship Id="rId4" Type="http://schemas.openxmlformats.org/officeDocument/2006/relationships/tags" Target="../tags/tag3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vmlDrawing" Target="../drawings/vmlDrawing8.vml"/><Relationship Id="rId6" Type="http://schemas.openxmlformats.org/officeDocument/2006/relationships/tags" Target="../tags/tag41.xml"/><Relationship Id="rId11" Type="http://schemas.openxmlformats.org/officeDocument/2006/relationships/image" Target="../media/image11.png"/><Relationship Id="rId5" Type="http://schemas.openxmlformats.org/officeDocument/2006/relationships/tags" Target="../tags/tag40.xml"/><Relationship Id="rId10" Type="http://schemas.openxmlformats.org/officeDocument/2006/relationships/image" Target="../media/image10.png"/><Relationship Id="rId4" Type="http://schemas.openxmlformats.org/officeDocument/2006/relationships/tags" Target="../tags/tag39.xml"/><Relationship Id="rId9" Type="http://schemas.openxmlformats.org/officeDocument/2006/relationships/oleObject" Target="../embeddings/oleObject8.bin"/></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vmlDrawing" Target="../drawings/vmlDrawing9.vml"/><Relationship Id="rId6" Type="http://schemas.openxmlformats.org/officeDocument/2006/relationships/tags" Target="../tags/tag47.xml"/><Relationship Id="rId11" Type="http://schemas.openxmlformats.org/officeDocument/2006/relationships/image" Target="../media/image11.png"/><Relationship Id="rId5" Type="http://schemas.openxmlformats.org/officeDocument/2006/relationships/tags" Target="../tags/tag46.xml"/><Relationship Id="rId10" Type="http://schemas.openxmlformats.org/officeDocument/2006/relationships/image" Target="../media/image10.png"/><Relationship Id="rId4" Type="http://schemas.openxmlformats.org/officeDocument/2006/relationships/tags" Target="../tags/tag45.xml"/><Relationship Id="rId9" Type="http://schemas.openxmlformats.org/officeDocument/2006/relationships/oleObject" Target="../embeddings/oleObject9.bin"/></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4D94B9B-5726-4FAC-B959-2769B38869C8}"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A5A72B0-1624-4DB5-8E55-1EB49EF0FF54}"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5E16160-7ED1-4C0C-914F-EF21DE204FF3}"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600" b="0">
                <a:solidFill>
                  <a:srgbClr val="C000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4478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Content Placeholder 9"/>
          <p:cNvSpPr>
            <a:spLocks noGrp="1"/>
          </p:cNvSpPr>
          <p:nvPr>
            <p:ph sz="quarter" idx="12"/>
          </p:nvPr>
        </p:nvSpPr>
        <p:spPr>
          <a:xfrm>
            <a:off x="1371600" y="5562600"/>
            <a:ext cx="6400800" cy="381000"/>
          </a:xfrm>
        </p:spPr>
        <p:txBody>
          <a:bodyPr>
            <a:noAutofit/>
          </a:bodyPr>
          <a:lstStyle>
            <a:lvl1pPr algn="ctr">
              <a:buNone/>
              <a:defRPr sz="1800">
                <a:solidFill>
                  <a:schemeClr val="bg1">
                    <a:lumMod val="50000"/>
                  </a:schemeClr>
                </a:solidFill>
              </a:defRPr>
            </a:lvl1pPr>
            <a:lvl2pPr algn="ctr">
              <a:defRPr sz="1800">
                <a:solidFill>
                  <a:schemeClr val="bg1">
                    <a:lumMod val="50000"/>
                  </a:schemeClr>
                </a:solidFill>
              </a:defRPr>
            </a:lvl2pPr>
            <a:lvl3pPr algn="ctr">
              <a:defRPr sz="1800">
                <a:solidFill>
                  <a:schemeClr val="bg1">
                    <a:lumMod val="50000"/>
                  </a:schemeClr>
                </a:solidFill>
              </a:defRPr>
            </a:lvl3pPr>
            <a:lvl4pPr algn="ctr">
              <a:defRPr sz="1800">
                <a:solidFill>
                  <a:schemeClr val="bg1">
                    <a:lumMod val="50000"/>
                  </a:schemeClr>
                </a:solidFill>
              </a:defRPr>
            </a:lvl4pPr>
            <a:lvl5pPr algn="ctr">
              <a:defRPr sz="1800">
                <a:solidFill>
                  <a:schemeClr val="bg1">
                    <a:lumMod val="50000"/>
                  </a:schemeClr>
                </a:solidFill>
              </a:defRPr>
            </a:lvl5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176654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58873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3002288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6EFBE47-E4BB-4FFA-B1A4-B6DE06A78773}" type="slidenum">
              <a:rPr lang="en-GB" altLang="en-US" smtClean="0">
                <a:solidFill>
                  <a:prstClr val="black"/>
                </a:solidFill>
                <a:latin typeface="Verdana" panose="020B0604030504040204" pitchFamily="34" charset="0"/>
                <a:cs typeface="Arial" panose="020B0604020202020204" pitchFamily="34" charset="0"/>
              </a:rPr>
              <a:pPr/>
              <a:t>‹#›</a:t>
            </a:fld>
            <a:endParaRPr lang="en-GB" altLang="en-US" smtClean="0">
              <a:solidFill>
                <a:prstClr val="black"/>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52235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066800"/>
            <a:ext cx="9144000" cy="381000"/>
          </a:xfrm>
          <a:prstGeom prst="rect">
            <a:avLst/>
          </a:prstGeom>
          <a:solidFill>
            <a:srgbClr val="AE7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ngsana New" panose="02020603050405020304" pitchFamily="18" charset="-34"/>
              </a:defRPr>
            </a:lvl1pPr>
            <a:lvl2pPr marL="742950" indent="-285750" eaLnBrk="0" hangingPunct="0">
              <a:defRPr>
                <a:solidFill>
                  <a:schemeClr val="tx1"/>
                </a:solidFill>
                <a:latin typeface="Arial" panose="020B0604020202020204" pitchFamily="34" charset="0"/>
                <a:cs typeface="Angsana New" panose="02020603050405020304" pitchFamily="18" charset="-34"/>
              </a:defRPr>
            </a:lvl2pPr>
            <a:lvl3pPr marL="1143000" indent="-228600" eaLnBrk="0" hangingPunct="0">
              <a:defRPr>
                <a:solidFill>
                  <a:schemeClr val="tx1"/>
                </a:solidFill>
                <a:latin typeface="Arial" panose="020B0604020202020204" pitchFamily="34" charset="0"/>
                <a:cs typeface="Angsana New" panose="02020603050405020304" pitchFamily="18" charset="-34"/>
              </a:defRPr>
            </a:lvl3pPr>
            <a:lvl4pPr marL="1600200" indent="-228600" eaLnBrk="0" hangingPunct="0">
              <a:defRPr>
                <a:solidFill>
                  <a:schemeClr val="tx1"/>
                </a:solidFill>
                <a:latin typeface="Arial" panose="020B0604020202020204" pitchFamily="34" charset="0"/>
                <a:cs typeface="Angsana New" panose="02020603050405020304" pitchFamily="18" charset="-34"/>
              </a:defRPr>
            </a:lvl4pPr>
            <a:lvl5pPr marL="2057400" indent="-228600" eaLnBrk="0" hangingPunct="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defRPr/>
            </a:pPr>
            <a:endParaRPr lang="th-TH" altLang="en-US" smtClean="0">
              <a:solidFill>
                <a:srgbClr val="FFFFFF"/>
              </a:solidFill>
              <a:latin typeface="Calibri" panose="020F0502020204030204" pitchFamily="34" charset="0"/>
            </a:endParaRPr>
          </a:p>
        </p:txBody>
      </p:sp>
      <p:sp>
        <p:nvSpPr>
          <p:cNvPr id="2" name="Title 1"/>
          <p:cNvSpPr>
            <a:spLocks noGrp="1"/>
          </p:cNvSpPr>
          <p:nvPr>
            <p:ph type="ctrTitle"/>
          </p:nvPr>
        </p:nvSpPr>
        <p:spPr>
          <a:xfrm>
            <a:off x="1371600" y="0"/>
            <a:ext cx="7772400" cy="1470025"/>
          </a:xfrm>
        </p:spPr>
        <p:txBody>
          <a:bodyPr/>
          <a:lstStyle>
            <a:lvl1pPr algn="l">
              <a:defRPr>
                <a:solidFill>
                  <a:srgbClr val="872175"/>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1066800"/>
            <a:ext cx="6400800" cy="685800"/>
          </a:xfr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5C8B2EA-5935-45A6-953E-7F6195C493BB}"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3400879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D9BCD98-CB81-4CEB-BAE8-9BF1FDADD4E1}"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3804508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74837"/>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874837"/>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9B4A9CC-92C8-49A9-9889-2DF815CC281C}"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3728463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5029200" y="1524000"/>
            <a:ext cx="3657600" cy="533400"/>
          </a:xfrm>
          <a:prstGeom prst="rect">
            <a:avLst/>
          </a:prstGeom>
          <a:solidFill>
            <a:srgbClr val="AE7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ngsana New" panose="02020603050405020304" pitchFamily="18" charset="-34"/>
              </a:defRPr>
            </a:lvl1pPr>
            <a:lvl2pPr marL="742950" indent="-285750" eaLnBrk="0" hangingPunct="0">
              <a:defRPr>
                <a:solidFill>
                  <a:schemeClr val="tx1"/>
                </a:solidFill>
                <a:latin typeface="Arial" panose="020B0604020202020204" pitchFamily="34" charset="0"/>
                <a:cs typeface="Angsana New" panose="02020603050405020304" pitchFamily="18" charset="-34"/>
              </a:defRPr>
            </a:lvl2pPr>
            <a:lvl3pPr marL="1143000" indent="-228600" eaLnBrk="0" hangingPunct="0">
              <a:defRPr>
                <a:solidFill>
                  <a:schemeClr val="tx1"/>
                </a:solidFill>
                <a:latin typeface="Arial" panose="020B0604020202020204" pitchFamily="34" charset="0"/>
                <a:cs typeface="Angsana New" panose="02020603050405020304" pitchFamily="18" charset="-34"/>
              </a:defRPr>
            </a:lvl3pPr>
            <a:lvl4pPr marL="1600200" indent="-228600" eaLnBrk="0" hangingPunct="0">
              <a:defRPr>
                <a:solidFill>
                  <a:schemeClr val="tx1"/>
                </a:solidFill>
                <a:latin typeface="Arial" panose="020B0604020202020204" pitchFamily="34" charset="0"/>
                <a:cs typeface="Angsana New" panose="02020603050405020304" pitchFamily="18" charset="-34"/>
              </a:defRPr>
            </a:lvl4pPr>
            <a:lvl5pPr marL="2057400" indent="-228600" eaLnBrk="0" hangingPunct="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defRPr/>
            </a:pPr>
            <a:endParaRPr lang="th-TH" altLang="en-US" smtClean="0">
              <a:solidFill>
                <a:srgbClr val="FFFFFF"/>
              </a:solidFill>
              <a:latin typeface="Calibri" panose="020F0502020204030204" pitchFamily="34" charset="0"/>
            </a:endParaRPr>
          </a:p>
        </p:txBody>
      </p:sp>
      <p:sp>
        <p:nvSpPr>
          <p:cNvPr id="8" name="Rectangle 7"/>
          <p:cNvSpPr/>
          <p:nvPr userDrawn="1"/>
        </p:nvSpPr>
        <p:spPr>
          <a:xfrm>
            <a:off x="838200" y="1524000"/>
            <a:ext cx="3657600" cy="533400"/>
          </a:xfrm>
          <a:prstGeom prst="rect">
            <a:avLst/>
          </a:prstGeom>
          <a:solidFill>
            <a:srgbClr val="AE7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ngsana New" panose="02020603050405020304" pitchFamily="18" charset="-34"/>
              </a:defRPr>
            </a:lvl1pPr>
            <a:lvl2pPr marL="742950" indent="-285750" eaLnBrk="0" hangingPunct="0">
              <a:defRPr>
                <a:solidFill>
                  <a:schemeClr val="tx1"/>
                </a:solidFill>
                <a:latin typeface="Arial" panose="020B0604020202020204" pitchFamily="34" charset="0"/>
                <a:cs typeface="Angsana New" panose="02020603050405020304" pitchFamily="18" charset="-34"/>
              </a:defRPr>
            </a:lvl2pPr>
            <a:lvl3pPr marL="1143000" indent="-228600" eaLnBrk="0" hangingPunct="0">
              <a:defRPr>
                <a:solidFill>
                  <a:schemeClr val="tx1"/>
                </a:solidFill>
                <a:latin typeface="Arial" panose="020B0604020202020204" pitchFamily="34" charset="0"/>
                <a:cs typeface="Angsana New" panose="02020603050405020304" pitchFamily="18" charset="-34"/>
              </a:defRPr>
            </a:lvl3pPr>
            <a:lvl4pPr marL="1600200" indent="-228600" eaLnBrk="0" hangingPunct="0">
              <a:defRPr>
                <a:solidFill>
                  <a:schemeClr val="tx1"/>
                </a:solidFill>
                <a:latin typeface="Arial" panose="020B0604020202020204" pitchFamily="34" charset="0"/>
                <a:cs typeface="Angsana New" panose="02020603050405020304" pitchFamily="18" charset="-34"/>
              </a:defRPr>
            </a:lvl4pPr>
            <a:lvl5pPr marL="2057400" indent="-228600" eaLnBrk="0" hangingPunct="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defRPr/>
            </a:pPr>
            <a:endParaRPr lang="th-TH" altLang="en-US" smtClean="0">
              <a:solidFill>
                <a:srgbClr val="FFFFFF"/>
              </a:solidFill>
              <a:latin typeface="Calibri" panose="020F0502020204030204" pitchFamily="34" charset="0"/>
            </a:endParaRPr>
          </a:p>
        </p:txBody>
      </p:sp>
      <p:sp>
        <p:nvSpPr>
          <p:cNvPr id="3" name="Text Placeholder 2"/>
          <p:cNvSpPr>
            <a:spLocks noGrp="1"/>
          </p:cNvSpPr>
          <p:nvPr>
            <p:ph type="body" idx="1"/>
          </p:nvPr>
        </p:nvSpPr>
        <p:spPr>
          <a:xfrm>
            <a:off x="838200" y="1371600"/>
            <a:ext cx="3659188" cy="639762"/>
          </a:xfrm>
        </p:spPr>
        <p:txBody>
          <a:bodyPr anchor="b">
            <a:noAutofit/>
          </a:bodyPr>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8200" y="2133600"/>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371600"/>
            <a:ext cx="3657600" cy="639762"/>
          </a:xfrm>
        </p:spPr>
        <p:txBody>
          <a:bodyPr anchor="b">
            <a:normAutofit/>
          </a:bodyPr>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29200" y="2133600"/>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7"/>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10" name="Slide Number Placeholder 8"/>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BD27D4E-8C05-4C83-8587-0B8B47E807D2}"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3471700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CD67375-FC73-459D-B5F5-556E0DAD2FFD}"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42862"/>
            <a:ext cx="7924800" cy="1023938"/>
          </a:xfrm>
        </p:spPr>
        <p:txBody>
          <a:bodyPr anchor="b">
            <a:noAutofit/>
          </a:bodyPr>
          <a:lstStyle>
            <a:lvl1pPr algn="l">
              <a:defRPr sz="2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609600" y="1524000"/>
            <a:ext cx="7924800"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09600" y="5181600"/>
            <a:ext cx="7924800" cy="38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089D94F-54B6-4B92-9EE3-D5C39DF32644}"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229607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4"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BBA9706-A52D-4871-8CC1-3EAAEB2AE226}"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2002112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3"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DDE9392-B684-4A32-9E51-422438497519}"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348970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 and back sections">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txBox="1">
            <a:spLocks/>
          </p:cNvSpPr>
          <p:nvPr/>
        </p:nvSpPr>
        <p:spPr bwMode="auto">
          <a:xfrm>
            <a:off x="381000" y="6096000"/>
            <a:ext cx="3657600" cy="457200"/>
          </a:xfrm>
          <a:prstGeom prst="rect">
            <a:avLst/>
          </a:prstGeom>
          <a:noFill/>
          <a:ln w="9525">
            <a:noFill/>
            <a:miter lim="800000"/>
            <a:headEnd/>
            <a:tailEnd/>
          </a:ln>
        </p:spPr>
        <p:txBody>
          <a:bodyPr anchor="b"/>
          <a:lstStyle>
            <a:lvl1pPr>
              <a:defRPr sz="1000"/>
            </a:lvl1pPr>
          </a:lstStyle>
          <a:p>
            <a:pPr>
              <a:defRPr/>
            </a:pPr>
            <a:r>
              <a:rPr lang="en-US" dirty="0" smtClean="0">
                <a:solidFill>
                  <a:srgbClr val="7030A0"/>
                </a:solidFill>
                <a:latin typeface="Avenir LT 55 Roman" pitchFamily="2" charset="0"/>
              </a:rPr>
              <a:t>Preconception Health Promotion: The </a:t>
            </a:r>
          </a:p>
          <a:p>
            <a:pPr>
              <a:defRPr/>
            </a:pPr>
            <a:r>
              <a:rPr lang="en-US" dirty="0" smtClean="0">
                <a:solidFill>
                  <a:srgbClr val="7030A0"/>
                </a:solidFill>
                <a:latin typeface="Avenir LT 55 Roman" pitchFamily="2" charset="0"/>
              </a:rPr>
              <a:t>Foundation for a Healthier Tomorrow </a:t>
            </a:r>
          </a:p>
          <a:p>
            <a:pPr eaLnBrk="0" hangingPunct="0">
              <a:defRPr/>
            </a:pPr>
            <a:r>
              <a:rPr lang="en-US" dirty="0" smtClean="0">
                <a:solidFill>
                  <a:srgbClr val="7030A0"/>
                </a:solidFill>
                <a:latin typeface="Avenir LT 55 Roman" pitchFamily="2" charset="0"/>
              </a:rPr>
              <a:t>© 2013 March of Dimes Foundation</a:t>
            </a:r>
            <a:endParaRPr lang="en-US" dirty="0">
              <a:solidFill>
                <a:srgbClr val="7030A0"/>
              </a:solidFill>
              <a:latin typeface="Avenir LT 55 Roman" pitchFamily="2" charset="0"/>
            </a:endParaRPr>
          </a:p>
        </p:txBody>
      </p:sp>
      <p:sp>
        <p:nvSpPr>
          <p:cNvPr id="6" name="Line 11"/>
          <p:cNvSpPr>
            <a:spLocks noChangeShapeType="1"/>
          </p:cNvSpPr>
          <p:nvPr/>
        </p:nvSpPr>
        <p:spPr bwMode="auto">
          <a:xfrm>
            <a:off x="865188" y="1143000"/>
            <a:ext cx="7391400" cy="0"/>
          </a:xfrm>
          <a:prstGeom prst="line">
            <a:avLst/>
          </a:prstGeom>
          <a:noFill/>
          <a:ln w="44450" cap="rnd">
            <a:solidFill>
              <a:srgbClr val="CEAFDB"/>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2800" smtClean="0">
              <a:solidFill>
                <a:srgbClr val="804E9B"/>
              </a:solidFill>
              <a:latin typeface="Agenda-Medium"/>
            </a:endParaRPr>
          </a:p>
        </p:txBody>
      </p:sp>
      <p:sp>
        <p:nvSpPr>
          <p:cNvPr id="7" name="Rectangle 7">
            <a:hlinkClick r:id="" action="ppaction://hlinkshowjump?jump=previousslide"/>
          </p:cNvPr>
          <p:cNvSpPr>
            <a:spLocks noChangeArrowheads="1"/>
          </p:cNvSpPr>
          <p:nvPr/>
        </p:nvSpPr>
        <p:spPr bwMode="auto">
          <a:xfrm>
            <a:off x="3324225" y="6075363"/>
            <a:ext cx="549275" cy="153987"/>
          </a:xfrm>
          <a:prstGeom prst="rect">
            <a:avLst/>
          </a:prstGeom>
          <a:solidFill>
            <a:schemeClr val="accent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n-US" altLang="en-US" smtClean="0">
              <a:solidFill>
                <a:srgbClr val="804E9B"/>
              </a:solidFill>
            </a:endParaRPr>
          </a:p>
        </p:txBody>
      </p:sp>
      <p:sp>
        <p:nvSpPr>
          <p:cNvPr id="8" name="Rectangle 8"/>
          <p:cNvSpPr>
            <a:spLocks noChangeArrowheads="1"/>
          </p:cNvSpPr>
          <p:nvPr/>
        </p:nvSpPr>
        <p:spPr bwMode="auto">
          <a:xfrm>
            <a:off x="4087813" y="6075363"/>
            <a:ext cx="549275" cy="153987"/>
          </a:xfrm>
          <a:prstGeom prst="rect">
            <a:avLst/>
          </a:prstGeom>
          <a:solidFill>
            <a:schemeClr val="accent1">
              <a:alpha val="0"/>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n-US" altLang="en-US" smtClean="0">
              <a:solidFill>
                <a:srgbClr val="804E9B"/>
              </a:solidFill>
            </a:endParaRPr>
          </a:p>
        </p:txBody>
      </p:sp>
      <p:sp>
        <p:nvSpPr>
          <p:cNvPr id="9" name="Rectangle 5"/>
          <p:cNvSpPr txBox="1">
            <a:spLocks noChangeArrowheads="1"/>
          </p:cNvSpPr>
          <p:nvPr/>
        </p:nvSpPr>
        <p:spPr bwMode="auto">
          <a:xfrm>
            <a:off x="2643188" y="6162675"/>
            <a:ext cx="3886200" cy="457200"/>
          </a:xfrm>
          <a:prstGeom prst="rect">
            <a:avLst/>
          </a:prstGeom>
          <a:noFill/>
          <a:ln w="9525">
            <a:noFill/>
            <a:miter lim="800000"/>
            <a:headEnd/>
            <a:tailEnd/>
          </a:ln>
        </p:spPr>
        <p:txBody>
          <a:bodyPr anchor="b"/>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pPr algn="ctr" eaLnBrk="1" hangingPunct="1"/>
            <a:r>
              <a:rPr lang="en-US" altLang="en-US" sz="1000" smtClean="0">
                <a:solidFill>
                  <a:srgbClr val="7030A0"/>
                </a:solidFill>
                <a:latin typeface="Avenir LT 55 Roman" panose="020B0503020000020003" pitchFamily="34" charset="0"/>
              </a:rPr>
              <a:t>Slide </a:t>
            </a:r>
            <a:fld id="{FF5088A8-3498-47FF-A4E6-7656E987FF74}" type="slidenum">
              <a:rPr lang="en-US" altLang="en-US" sz="1000" smtClean="0">
                <a:solidFill>
                  <a:srgbClr val="7030A0"/>
                </a:solidFill>
                <a:latin typeface="Avenir LT 55 Roman" panose="020B0503020000020003" pitchFamily="34" charset="0"/>
              </a:rPr>
              <a:pPr algn="ctr" eaLnBrk="1" hangingPunct="1"/>
              <a:t>‹#›</a:t>
            </a:fld>
            <a:endParaRPr lang="en-US" altLang="en-US" sz="1000" smtClean="0">
              <a:solidFill>
                <a:srgbClr val="804E9B"/>
              </a:solidFill>
              <a:latin typeface="Avenir LT 55 Roman" panose="020B0503020000020003" pitchFamily="34" charset="0"/>
            </a:endParaRPr>
          </a:p>
        </p:txBody>
      </p:sp>
      <p:sp>
        <p:nvSpPr>
          <p:cNvPr id="10" name="Rectangle 12">
            <a:hlinkClick r:id="" action="ppaction://hlinkshowjump?jump=previousslide"/>
          </p:cNvPr>
          <p:cNvSpPr>
            <a:spLocks noChangeArrowheads="1"/>
          </p:cNvSpPr>
          <p:nvPr userDrawn="1"/>
        </p:nvSpPr>
        <p:spPr bwMode="auto">
          <a:xfrm>
            <a:off x="3200400" y="6096000"/>
            <a:ext cx="488950" cy="180975"/>
          </a:xfrm>
          <a:prstGeom prst="rect">
            <a:avLst/>
          </a:prstGeom>
          <a:solidFill>
            <a:srgbClr val="B0E39D">
              <a:alpha val="0"/>
            </a:srgb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n-US" altLang="en-US" sz="2400" smtClean="0">
              <a:solidFill>
                <a:srgbClr val="804E9B"/>
              </a:solidFill>
            </a:endParaRPr>
          </a:p>
        </p:txBody>
      </p:sp>
      <p:sp>
        <p:nvSpPr>
          <p:cNvPr id="11" name="Rectangle 14">
            <a:hlinkClick r:id="" action="ppaction://hlinkshowjump?jump=nextslide"/>
          </p:cNvPr>
          <p:cNvSpPr>
            <a:spLocks noChangeArrowheads="1"/>
          </p:cNvSpPr>
          <p:nvPr userDrawn="1"/>
        </p:nvSpPr>
        <p:spPr bwMode="auto">
          <a:xfrm>
            <a:off x="5476875" y="6094413"/>
            <a:ext cx="549275" cy="182562"/>
          </a:xfrm>
          <a:prstGeom prst="rect">
            <a:avLst/>
          </a:prstGeom>
          <a:solidFill>
            <a:srgbClr val="B0E39D">
              <a:alpha val="0"/>
            </a:srgb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n-US" altLang="en-US" sz="2400" smtClean="0">
              <a:solidFill>
                <a:srgbClr val="804E9B"/>
              </a:solidFill>
            </a:endParaRPr>
          </a:p>
        </p:txBody>
      </p:sp>
      <p:sp>
        <p:nvSpPr>
          <p:cNvPr id="12" name="Rectangle 13">
            <a:hlinkClick r:id="rId3" action="ppaction://hlinksldjump"/>
          </p:cNvPr>
          <p:cNvSpPr>
            <a:spLocks noChangeArrowheads="1"/>
          </p:cNvSpPr>
          <p:nvPr userDrawn="1"/>
        </p:nvSpPr>
        <p:spPr bwMode="auto">
          <a:xfrm>
            <a:off x="3887788" y="6096000"/>
            <a:ext cx="639762" cy="182563"/>
          </a:xfrm>
          <a:prstGeom prst="rect">
            <a:avLst/>
          </a:prstGeom>
          <a:solidFill>
            <a:srgbClr val="A0DB8E">
              <a:alpha val="0"/>
            </a:srgb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n-US" altLang="en-US" sz="2400" smtClean="0">
              <a:solidFill>
                <a:srgbClr val="804E9B"/>
              </a:solidFill>
            </a:endParaRPr>
          </a:p>
        </p:txBody>
      </p:sp>
      <p:sp>
        <p:nvSpPr>
          <p:cNvPr id="13" name="Rectangle 13">
            <a:hlinkClick r:id="rId4" action="ppaction://hlinksldjump"/>
          </p:cNvPr>
          <p:cNvSpPr>
            <a:spLocks noChangeArrowheads="1"/>
          </p:cNvSpPr>
          <p:nvPr userDrawn="1"/>
        </p:nvSpPr>
        <p:spPr bwMode="auto">
          <a:xfrm>
            <a:off x="4684713" y="6094413"/>
            <a:ext cx="639762" cy="182562"/>
          </a:xfrm>
          <a:prstGeom prst="rect">
            <a:avLst/>
          </a:prstGeom>
          <a:solidFill>
            <a:srgbClr val="A0DB8E">
              <a:alpha val="0"/>
            </a:srgb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n-US" altLang="en-US" sz="2400" smtClean="0">
              <a:solidFill>
                <a:srgbClr val="804E9B"/>
              </a:solidFill>
            </a:endParaRPr>
          </a:p>
        </p:txBody>
      </p:sp>
      <p:grpSp>
        <p:nvGrpSpPr>
          <p:cNvPr id="14" name="Group 11"/>
          <p:cNvGrpSpPr>
            <a:grpSpLocks/>
          </p:cNvGrpSpPr>
          <p:nvPr userDrawn="1"/>
        </p:nvGrpSpPr>
        <p:grpSpPr bwMode="auto">
          <a:xfrm>
            <a:off x="3429000" y="6048375"/>
            <a:ext cx="2246313" cy="274638"/>
            <a:chOff x="3057525" y="6048375"/>
            <a:chExt cx="2246181" cy="274638"/>
          </a:xfrm>
        </p:grpSpPr>
        <p:sp>
          <p:nvSpPr>
            <p:cNvPr id="15" name="Rectangle 14">
              <a:hlinkClick r:id="" action="ppaction://hlinkshowjump?jump=previousslide"/>
            </p:cNvPr>
            <p:cNvSpPr/>
            <p:nvPr userDrawn="1"/>
          </p:nvSpPr>
          <p:spPr bwMode="auto">
            <a:xfrm>
              <a:off x="3057525" y="6048375"/>
              <a:ext cx="731706" cy="274638"/>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n-US" sz="1050" b="1" dirty="0">
                  <a:solidFill>
                    <a:srgbClr val="804E9B"/>
                  </a:solidFill>
                  <a:latin typeface="Avenir LT 45 Book" pitchFamily="2" charset="0"/>
                </a:rPr>
                <a:t>&lt;Back</a:t>
              </a:r>
            </a:p>
          </p:txBody>
        </p:sp>
        <p:sp>
          <p:nvSpPr>
            <p:cNvPr id="16" name="Rectangle 15">
              <a:hlinkClick r:id="" action="ppaction://hlinkshowjump?jump=nextslide"/>
            </p:cNvPr>
            <p:cNvSpPr/>
            <p:nvPr userDrawn="1"/>
          </p:nvSpPr>
          <p:spPr bwMode="auto">
            <a:xfrm>
              <a:off x="4572000" y="6048375"/>
              <a:ext cx="731706" cy="274321"/>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n-US" sz="1050" b="1" dirty="0">
                  <a:solidFill>
                    <a:srgbClr val="804E9B"/>
                  </a:solidFill>
                  <a:latin typeface="Avenir LT 45 Book" pitchFamily="2" charset="0"/>
                </a:rPr>
                <a:t>Next&gt;</a:t>
              </a:r>
            </a:p>
          </p:txBody>
        </p:sp>
        <p:grpSp>
          <p:nvGrpSpPr>
            <p:cNvPr id="17" name="Group 15"/>
            <p:cNvGrpSpPr>
              <a:grpSpLocks/>
            </p:cNvGrpSpPr>
            <p:nvPr userDrawn="1"/>
          </p:nvGrpSpPr>
          <p:grpSpPr bwMode="auto">
            <a:xfrm>
              <a:off x="3811948" y="6048375"/>
              <a:ext cx="731709" cy="274321"/>
              <a:chOff x="3823494" y="6048534"/>
              <a:chExt cx="731520" cy="274320"/>
            </a:xfrm>
          </p:grpSpPr>
          <p:sp>
            <p:nvSpPr>
              <p:cNvPr id="18" name="Rectangle 17">
                <a:hlinkClick r:id="rId5" action="ppaction://hlinksldjump"/>
              </p:cNvPr>
              <p:cNvSpPr/>
              <p:nvPr userDrawn="1"/>
            </p:nvSpPr>
            <p:spPr bwMode="auto">
              <a:xfrm>
                <a:off x="3823494" y="6048534"/>
                <a:ext cx="731520" cy="274320"/>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lstStyle/>
              <a:p>
                <a:pPr eaLnBrk="0" hangingPunct="0">
                  <a:defRPr/>
                </a:pPr>
                <a:r>
                  <a:rPr lang="en-US" sz="1050" b="1" dirty="0">
                    <a:solidFill>
                      <a:srgbClr val="804E9B"/>
                    </a:solidFill>
                    <a:latin typeface="Avenir LT 45 Book" pitchFamily="2" charset="0"/>
                  </a:rPr>
                  <a:t>Contents</a:t>
                </a:r>
              </a:p>
            </p:txBody>
          </p:sp>
          <p:sp>
            <p:nvSpPr>
              <p:cNvPr id="19" name="Rectangle 17">
                <a:hlinkClick r:id="rId5" action="ppaction://hlinksldjump"/>
              </p:cNvPr>
              <p:cNvSpPr>
                <a:spLocks noChangeArrowheads="1"/>
              </p:cNvSpPr>
              <p:nvPr userDrawn="1"/>
            </p:nvSpPr>
            <p:spPr bwMode="auto">
              <a:xfrm>
                <a:off x="3855641" y="6096000"/>
                <a:ext cx="667226" cy="170498"/>
              </a:xfrm>
              <a:prstGeom prst="rect">
                <a:avLst/>
              </a:prstGeom>
              <a:solidFill>
                <a:srgbClr val="B0E39D">
                  <a:alpha val="0"/>
                </a:srgb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n-US" altLang="en-US" sz="2400" smtClean="0">
                  <a:solidFill>
                    <a:srgbClr val="804E9B"/>
                  </a:solidFill>
                </a:endParaRPr>
              </a:p>
            </p:txBody>
          </p:sp>
        </p:grpSp>
      </p:grpSp>
      <p:pic>
        <p:nvPicPr>
          <p:cNvPr id="20" name="Picture 17"/>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513513" y="5780088"/>
            <a:ext cx="219392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Content Placeholder 2"/>
          <p:cNvSpPr>
            <a:spLocks noGrp="1"/>
          </p:cNvSpPr>
          <p:nvPr>
            <p:ph idx="1"/>
          </p:nvPr>
        </p:nvSpPr>
        <p:spPr>
          <a:xfrm>
            <a:off x="775648" y="1295400"/>
            <a:ext cx="6539552" cy="4419600"/>
          </a:xfrm>
          <a:prstGeom prst="rect">
            <a:avLst/>
          </a:prstGeom>
          <a:ln>
            <a:noFill/>
          </a:ln>
        </p:spPr>
        <p:txBody>
          <a:bodyPr/>
          <a:lstStyle>
            <a:lvl1pPr>
              <a:spcBef>
                <a:spcPts val="600"/>
              </a:spcBef>
              <a:buClr>
                <a:srgbClr val="C85D9B"/>
              </a:buClr>
              <a:buFont typeface="Wingdings" pitchFamily="2" charset="2"/>
              <a:buChar char="§"/>
              <a:defRPr sz="1600" b="0">
                <a:latin typeface="Trebuchet MS" pitchFamily="34" charset="0"/>
              </a:defRPr>
            </a:lvl1pPr>
            <a:lvl2pPr>
              <a:spcBef>
                <a:spcPts val="600"/>
              </a:spcBef>
              <a:buClr>
                <a:srgbClr val="C85D9B"/>
              </a:buClr>
              <a:buFont typeface="Courier New" pitchFamily="49" charset="0"/>
              <a:buChar char="o"/>
              <a:defRPr sz="1600">
                <a:latin typeface="Trebuchet MS" pitchFamily="34" charset="0"/>
              </a:defRPr>
            </a:lvl2pPr>
            <a:lvl3pPr>
              <a:spcBef>
                <a:spcPts val="600"/>
              </a:spcBef>
              <a:buClr>
                <a:srgbClr val="C85D9B"/>
              </a:buClr>
              <a:buFont typeface="Trebuchet MS" pitchFamily="34" charset="0"/>
              <a:buChar char="–"/>
              <a:defRPr sz="1600">
                <a:latin typeface="Trebuchet MS" pitchFamily="34" charset="0"/>
              </a:defRPr>
            </a:lvl3pPr>
            <a:lvl4pPr>
              <a:spcBef>
                <a:spcPts val="600"/>
              </a:spcBef>
              <a:buClr>
                <a:srgbClr val="C85D9B"/>
              </a:buClr>
              <a:buFont typeface="Arial" pitchFamily="34" charset="0"/>
              <a:buChar char="•"/>
              <a:defRPr sz="1600">
                <a:latin typeface="Trebuchet MS" pitchFamily="34" charset="0"/>
              </a:defRPr>
            </a:lvl4pPr>
            <a:lvl5pPr>
              <a:spcBef>
                <a:spcPts val="600"/>
              </a:spcBef>
              <a:buClr>
                <a:srgbClr val="C85D9B"/>
              </a:buClr>
              <a:defRPr sz="160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itle 1"/>
          <p:cNvSpPr>
            <a:spLocks noGrp="1"/>
          </p:cNvSpPr>
          <p:nvPr>
            <p:ph type="title"/>
          </p:nvPr>
        </p:nvSpPr>
        <p:spPr>
          <a:xfrm>
            <a:off x="762000" y="228600"/>
            <a:ext cx="7924800" cy="914400"/>
          </a:xfrm>
          <a:prstGeom prst="rect">
            <a:avLst/>
          </a:prstGeom>
          <a:ln>
            <a:noFill/>
          </a:ln>
        </p:spPr>
        <p:txBody>
          <a:bodyPr anchor="b"/>
          <a:lstStyle>
            <a:lvl1pPr>
              <a:defRPr sz="2800">
                <a:solidFill>
                  <a:srgbClr val="9C5FB5"/>
                </a:solidFill>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3203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oal 1 title pag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txBox="1">
            <a:spLocks/>
          </p:cNvSpPr>
          <p:nvPr/>
        </p:nvSpPr>
        <p:spPr bwMode="auto">
          <a:xfrm>
            <a:off x="381000" y="6096000"/>
            <a:ext cx="3657600" cy="457200"/>
          </a:xfrm>
          <a:prstGeom prst="rect">
            <a:avLst/>
          </a:prstGeom>
          <a:noFill/>
          <a:ln w="9525">
            <a:noFill/>
            <a:miter lim="800000"/>
            <a:headEnd/>
            <a:tailEnd/>
          </a:ln>
        </p:spPr>
        <p:txBody>
          <a:bodyPr anchor="b"/>
          <a:lstStyle>
            <a:lvl1pPr>
              <a:defRPr sz="1000"/>
            </a:lvl1pPr>
          </a:lstStyle>
          <a:p>
            <a:pPr>
              <a:defRPr/>
            </a:pPr>
            <a:r>
              <a:rPr lang="en-US" dirty="0" smtClean="0">
                <a:solidFill>
                  <a:srgbClr val="7030A0"/>
                </a:solidFill>
                <a:latin typeface="Avenir LT 55 Roman" pitchFamily="2" charset="0"/>
              </a:rPr>
              <a:t>Preconception Health Promotion: The </a:t>
            </a:r>
          </a:p>
          <a:p>
            <a:pPr>
              <a:defRPr/>
            </a:pPr>
            <a:r>
              <a:rPr lang="en-US" dirty="0" smtClean="0">
                <a:solidFill>
                  <a:srgbClr val="7030A0"/>
                </a:solidFill>
                <a:latin typeface="Avenir LT 55 Roman" pitchFamily="2" charset="0"/>
              </a:rPr>
              <a:t>Foundation for a Healthier Tomorrow </a:t>
            </a:r>
          </a:p>
          <a:p>
            <a:pPr eaLnBrk="0" hangingPunct="0">
              <a:defRPr/>
            </a:pPr>
            <a:r>
              <a:rPr lang="en-US" dirty="0" smtClean="0">
                <a:solidFill>
                  <a:srgbClr val="7030A0"/>
                </a:solidFill>
                <a:latin typeface="Avenir LT 55 Roman" pitchFamily="2" charset="0"/>
              </a:rPr>
              <a:t>© 2013 March of Dimes Foundation</a:t>
            </a:r>
            <a:endParaRPr lang="en-US" dirty="0">
              <a:solidFill>
                <a:srgbClr val="7030A0"/>
              </a:solidFill>
              <a:latin typeface="Avenir LT 55 Roman" pitchFamily="2" charset="0"/>
            </a:endParaRPr>
          </a:p>
        </p:txBody>
      </p:sp>
      <p:sp>
        <p:nvSpPr>
          <p:cNvPr id="6" name="Line 11"/>
          <p:cNvSpPr>
            <a:spLocks noChangeShapeType="1"/>
          </p:cNvSpPr>
          <p:nvPr/>
        </p:nvSpPr>
        <p:spPr bwMode="auto">
          <a:xfrm>
            <a:off x="865188" y="1143000"/>
            <a:ext cx="7391400" cy="0"/>
          </a:xfrm>
          <a:prstGeom prst="line">
            <a:avLst/>
          </a:prstGeom>
          <a:noFill/>
          <a:ln w="44450" cap="rnd">
            <a:solidFill>
              <a:srgbClr val="CEAFDB"/>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2800" smtClean="0">
              <a:solidFill>
                <a:srgbClr val="804E9B"/>
              </a:solidFill>
              <a:latin typeface="Agenda-Medium"/>
            </a:endParaRPr>
          </a:p>
        </p:txBody>
      </p:sp>
      <p:sp>
        <p:nvSpPr>
          <p:cNvPr id="7" name="Rectangle 5"/>
          <p:cNvSpPr txBox="1">
            <a:spLocks noChangeArrowheads="1"/>
          </p:cNvSpPr>
          <p:nvPr/>
        </p:nvSpPr>
        <p:spPr bwMode="auto">
          <a:xfrm>
            <a:off x="2590800" y="6162675"/>
            <a:ext cx="3886200" cy="457200"/>
          </a:xfrm>
          <a:prstGeom prst="rect">
            <a:avLst/>
          </a:prstGeom>
          <a:noFill/>
          <a:ln w="9525">
            <a:noFill/>
            <a:miter lim="800000"/>
            <a:headEnd/>
            <a:tailEnd/>
          </a:ln>
        </p:spPr>
        <p:txBody>
          <a:bodyPr anchor="b"/>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pPr algn="ctr" eaLnBrk="1" hangingPunct="1"/>
            <a:r>
              <a:rPr lang="en-US" altLang="en-US" sz="1000" smtClean="0">
                <a:solidFill>
                  <a:srgbClr val="7030A0"/>
                </a:solidFill>
                <a:latin typeface="Avenir LT 55 Roman" panose="020B0503020000020003" pitchFamily="34" charset="0"/>
              </a:rPr>
              <a:t> Objective 1: Rationale and history. Slide </a:t>
            </a:r>
            <a:fld id="{FD95B6DD-01D9-4E9D-86AA-009460E5D3BF}" type="slidenum">
              <a:rPr lang="en-US" altLang="en-US" sz="1000" smtClean="0">
                <a:solidFill>
                  <a:srgbClr val="7030A0"/>
                </a:solidFill>
                <a:latin typeface="Avenir LT 55 Roman" panose="020B0503020000020003" pitchFamily="34" charset="0"/>
              </a:rPr>
              <a:pPr algn="ctr" eaLnBrk="1" hangingPunct="1"/>
              <a:t>‹#›</a:t>
            </a:fld>
            <a:endParaRPr lang="en-US" altLang="en-US" sz="1000" smtClean="0">
              <a:solidFill>
                <a:srgbClr val="804E9B"/>
              </a:solidFill>
              <a:latin typeface="Avenir LT 55 Roman" panose="020B0503020000020003" pitchFamily="34" charset="0"/>
            </a:endParaRPr>
          </a:p>
        </p:txBody>
      </p:sp>
      <p:pic>
        <p:nvPicPr>
          <p:cNvPr id="8"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3513" y="5780088"/>
            <a:ext cx="219392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6"/>
          <p:cNvGrpSpPr>
            <a:grpSpLocks/>
          </p:cNvGrpSpPr>
          <p:nvPr userDrawn="1"/>
        </p:nvGrpSpPr>
        <p:grpSpPr bwMode="auto">
          <a:xfrm>
            <a:off x="3429000" y="6048375"/>
            <a:ext cx="2246313" cy="274638"/>
            <a:chOff x="3057525" y="6048375"/>
            <a:chExt cx="2246181" cy="274638"/>
          </a:xfrm>
        </p:grpSpPr>
        <p:sp>
          <p:nvSpPr>
            <p:cNvPr id="10" name="Rectangle 9">
              <a:hlinkClick r:id="" action="ppaction://hlinkshowjump?jump=previousslide"/>
            </p:cNvPr>
            <p:cNvSpPr/>
            <p:nvPr userDrawn="1"/>
          </p:nvSpPr>
          <p:spPr bwMode="auto">
            <a:xfrm>
              <a:off x="3057525" y="6048375"/>
              <a:ext cx="731706" cy="274638"/>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n-US" sz="1050" b="1" dirty="0">
                  <a:solidFill>
                    <a:srgbClr val="804E9B"/>
                  </a:solidFill>
                  <a:latin typeface="Avenir LT 45 Book" pitchFamily="2" charset="0"/>
                </a:rPr>
                <a:t>&lt;Back</a:t>
              </a:r>
            </a:p>
          </p:txBody>
        </p:sp>
        <p:sp>
          <p:nvSpPr>
            <p:cNvPr id="11" name="Rectangle 10">
              <a:hlinkClick r:id="" action="ppaction://hlinkshowjump?jump=nextslide"/>
            </p:cNvPr>
            <p:cNvSpPr/>
            <p:nvPr userDrawn="1"/>
          </p:nvSpPr>
          <p:spPr bwMode="auto">
            <a:xfrm>
              <a:off x="4572000" y="6048375"/>
              <a:ext cx="731706" cy="274321"/>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n-US" sz="1050" b="1" dirty="0">
                  <a:solidFill>
                    <a:srgbClr val="804E9B"/>
                  </a:solidFill>
                  <a:latin typeface="Avenir LT 45 Book" pitchFamily="2" charset="0"/>
                </a:rPr>
                <a:t>Next&gt;</a:t>
              </a:r>
            </a:p>
          </p:txBody>
        </p:sp>
        <p:grpSp>
          <p:nvGrpSpPr>
            <p:cNvPr id="13" name="Group 15"/>
            <p:cNvGrpSpPr>
              <a:grpSpLocks/>
            </p:cNvGrpSpPr>
            <p:nvPr userDrawn="1"/>
          </p:nvGrpSpPr>
          <p:grpSpPr bwMode="auto">
            <a:xfrm>
              <a:off x="3811948" y="6048375"/>
              <a:ext cx="731709" cy="274321"/>
              <a:chOff x="3823494" y="6048534"/>
              <a:chExt cx="731520" cy="274320"/>
            </a:xfrm>
          </p:grpSpPr>
          <p:sp>
            <p:nvSpPr>
              <p:cNvPr id="14" name="Rectangle 13">
                <a:hlinkClick r:id="rId4" action="ppaction://hlinksldjump"/>
              </p:cNvPr>
              <p:cNvSpPr/>
              <p:nvPr userDrawn="1"/>
            </p:nvSpPr>
            <p:spPr bwMode="auto">
              <a:xfrm>
                <a:off x="3823494" y="6048534"/>
                <a:ext cx="731520" cy="274320"/>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lstStyle/>
              <a:p>
                <a:pPr eaLnBrk="0" hangingPunct="0">
                  <a:defRPr/>
                </a:pPr>
                <a:r>
                  <a:rPr lang="en-US" sz="1050" b="1" dirty="0">
                    <a:solidFill>
                      <a:srgbClr val="804E9B"/>
                    </a:solidFill>
                    <a:latin typeface="Avenir LT 45 Book" pitchFamily="2" charset="0"/>
                  </a:rPr>
                  <a:t>Contents</a:t>
                </a:r>
              </a:p>
            </p:txBody>
          </p:sp>
          <p:sp>
            <p:nvSpPr>
              <p:cNvPr id="15" name="Rectangle 17">
                <a:hlinkClick r:id="rId4" action="ppaction://hlinksldjump"/>
              </p:cNvPr>
              <p:cNvSpPr>
                <a:spLocks noChangeArrowheads="1"/>
              </p:cNvSpPr>
              <p:nvPr userDrawn="1"/>
            </p:nvSpPr>
            <p:spPr bwMode="auto">
              <a:xfrm>
                <a:off x="3855641" y="6096000"/>
                <a:ext cx="667226" cy="170498"/>
              </a:xfrm>
              <a:prstGeom prst="rect">
                <a:avLst/>
              </a:prstGeom>
              <a:solidFill>
                <a:srgbClr val="B0E39D">
                  <a:alpha val="0"/>
                </a:srgb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n-US" altLang="en-US" sz="2400" smtClean="0">
                  <a:solidFill>
                    <a:srgbClr val="804E9B"/>
                  </a:solidFill>
                </a:endParaRPr>
              </a:p>
            </p:txBody>
          </p:sp>
        </p:grpSp>
      </p:grpSp>
      <p:sp>
        <p:nvSpPr>
          <p:cNvPr id="12" name="Content Placeholder 2"/>
          <p:cNvSpPr>
            <a:spLocks noGrp="1"/>
          </p:cNvSpPr>
          <p:nvPr>
            <p:ph idx="1"/>
          </p:nvPr>
        </p:nvSpPr>
        <p:spPr>
          <a:xfrm>
            <a:off x="775648" y="1295400"/>
            <a:ext cx="6539552" cy="4419600"/>
          </a:xfrm>
          <a:prstGeom prst="rect">
            <a:avLst/>
          </a:prstGeom>
          <a:ln>
            <a:noFill/>
          </a:ln>
        </p:spPr>
        <p:txBody>
          <a:bodyPr/>
          <a:lstStyle>
            <a:lvl1pPr>
              <a:spcBef>
                <a:spcPts val="600"/>
              </a:spcBef>
              <a:buClr>
                <a:srgbClr val="C85D9B"/>
              </a:buClr>
              <a:buFont typeface="Wingdings" pitchFamily="2" charset="2"/>
              <a:buChar char="§"/>
              <a:defRPr sz="1600" b="0">
                <a:latin typeface="Trebuchet MS" pitchFamily="34" charset="0"/>
              </a:defRPr>
            </a:lvl1pPr>
            <a:lvl2pPr>
              <a:spcBef>
                <a:spcPts val="600"/>
              </a:spcBef>
              <a:buClr>
                <a:srgbClr val="C85D9B"/>
              </a:buClr>
              <a:buFont typeface="Courier New" pitchFamily="49" charset="0"/>
              <a:buChar char="o"/>
              <a:defRPr sz="1600">
                <a:latin typeface="Trebuchet MS" pitchFamily="34" charset="0"/>
              </a:defRPr>
            </a:lvl2pPr>
            <a:lvl3pPr>
              <a:spcBef>
                <a:spcPts val="600"/>
              </a:spcBef>
              <a:buClr>
                <a:srgbClr val="C85D9B"/>
              </a:buClr>
              <a:buFont typeface="Trebuchet MS" pitchFamily="34" charset="0"/>
              <a:buChar char="–"/>
              <a:defRPr sz="1600">
                <a:latin typeface="Trebuchet MS" pitchFamily="34" charset="0"/>
              </a:defRPr>
            </a:lvl3pPr>
            <a:lvl4pPr>
              <a:spcBef>
                <a:spcPts val="600"/>
              </a:spcBef>
              <a:buClr>
                <a:srgbClr val="C85D9B"/>
              </a:buClr>
              <a:buFont typeface="Arial" pitchFamily="34" charset="0"/>
              <a:buChar char="•"/>
              <a:defRPr sz="1600">
                <a:latin typeface="Trebuchet MS" pitchFamily="34" charset="0"/>
              </a:defRPr>
            </a:lvl4pPr>
            <a:lvl5pPr>
              <a:spcBef>
                <a:spcPts val="600"/>
              </a:spcBef>
              <a:buClr>
                <a:srgbClr val="C85D9B"/>
              </a:buClr>
              <a:defRPr sz="160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762000" y="228600"/>
            <a:ext cx="8001000" cy="914400"/>
          </a:xfrm>
          <a:prstGeom prst="rect">
            <a:avLst/>
          </a:prstGeom>
        </p:spPr>
        <p:txBody>
          <a:bodyPr anchor="b"/>
          <a:lstStyle>
            <a:lvl1pPr>
              <a:defRPr sz="2800">
                <a:solidFill>
                  <a:srgbClr val="9066B1"/>
                </a:solidFill>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76681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goal 2 title page">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txBox="1">
            <a:spLocks/>
          </p:cNvSpPr>
          <p:nvPr/>
        </p:nvSpPr>
        <p:spPr bwMode="auto">
          <a:xfrm>
            <a:off x="381000" y="6107113"/>
            <a:ext cx="3657600" cy="457200"/>
          </a:xfrm>
          <a:prstGeom prst="rect">
            <a:avLst/>
          </a:prstGeom>
          <a:noFill/>
          <a:ln w="9525">
            <a:noFill/>
            <a:miter lim="800000"/>
            <a:headEnd/>
            <a:tailEnd/>
          </a:ln>
        </p:spPr>
        <p:txBody>
          <a:bodyPr anchor="b"/>
          <a:lstStyle>
            <a:lvl1pPr>
              <a:defRPr sz="1000"/>
            </a:lvl1pPr>
          </a:lstStyle>
          <a:p>
            <a:pPr>
              <a:defRPr/>
            </a:pPr>
            <a:r>
              <a:rPr lang="en-US" dirty="0" smtClean="0">
                <a:solidFill>
                  <a:srgbClr val="7030A0"/>
                </a:solidFill>
                <a:latin typeface="Avenir LT 55 Roman" pitchFamily="2" charset="0"/>
              </a:rPr>
              <a:t>Preconception Health Promotion: The </a:t>
            </a:r>
          </a:p>
          <a:p>
            <a:pPr>
              <a:defRPr/>
            </a:pPr>
            <a:r>
              <a:rPr lang="en-US" dirty="0" smtClean="0">
                <a:solidFill>
                  <a:srgbClr val="7030A0"/>
                </a:solidFill>
                <a:latin typeface="Avenir LT 55 Roman" pitchFamily="2" charset="0"/>
              </a:rPr>
              <a:t>Foundation for a Healthier Tomorrow </a:t>
            </a:r>
          </a:p>
          <a:p>
            <a:pPr eaLnBrk="0" hangingPunct="0">
              <a:defRPr/>
            </a:pPr>
            <a:r>
              <a:rPr lang="en-US" dirty="0" smtClean="0">
                <a:solidFill>
                  <a:srgbClr val="7030A0"/>
                </a:solidFill>
                <a:latin typeface="Avenir LT 55 Roman" pitchFamily="2" charset="0"/>
              </a:rPr>
              <a:t>© 2013 March of Dimes Foundation</a:t>
            </a:r>
            <a:endParaRPr lang="en-US" dirty="0">
              <a:solidFill>
                <a:srgbClr val="7030A0"/>
              </a:solidFill>
              <a:latin typeface="Avenir LT 55 Roman" pitchFamily="2" charset="0"/>
            </a:endParaRPr>
          </a:p>
        </p:txBody>
      </p:sp>
      <p:sp>
        <p:nvSpPr>
          <p:cNvPr id="6" name="Line 11"/>
          <p:cNvSpPr>
            <a:spLocks noChangeShapeType="1"/>
          </p:cNvSpPr>
          <p:nvPr/>
        </p:nvSpPr>
        <p:spPr bwMode="auto">
          <a:xfrm>
            <a:off x="865188" y="1143000"/>
            <a:ext cx="7391400" cy="0"/>
          </a:xfrm>
          <a:prstGeom prst="line">
            <a:avLst/>
          </a:prstGeom>
          <a:noFill/>
          <a:ln w="44450" cap="rnd">
            <a:solidFill>
              <a:srgbClr val="CEAFDB"/>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2800" smtClean="0">
              <a:solidFill>
                <a:srgbClr val="804E9B"/>
              </a:solidFill>
              <a:latin typeface="Agenda-Medium"/>
            </a:endParaRPr>
          </a:p>
        </p:txBody>
      </p:sp>
      <p:sp>
        <p:nvSpPr>
          <p:cNvPr id="7" name="Rectangle 5"/>
          <p:cNvSpPr txBox="1">
            <a:spLocks noChangeArrowheads="1"/>
          </p:cNvSpPr>
          <p:nvPr/>
        </p:nvSpPr>
        <p:spPr bwMode="auto">
          <a:xfrm>
            <a:off x="2514600" y="6162675"/>
            <a:ext cx="3886200" cy="457200"/>
          </a:xfrm>
          <a:prstGeom prst="rect">
            <a:avLst/>
          </a:prstGeom>
          <a:noFill/>
          <a:ln w="9525">
            <a:noFill/>
            <a:miter lim="800000"/>
            <a:headEnd/>
            <a:tailEnd/>
          </a:ln>
        </p:spPr>
        <p:txBody>
          <a:bodyPr anchor="b"/>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pPr algn="ctr" eaLnBrk="1" hangingPunct="1"/>
            <a:endParaRPr lang="en-US" altLang="en-US" sz="1100" smtClean="0">
              <a:solidFill>
                <a:srgbClr val="7030A0"/>
              </a:solidFill>
            </a:endParaRPr>
          </a:p>
          <a:p>
            <a:pPr algn="ctr" eaLnBrk="1" hangingPunct="1"/>
            <a:r>
              <a:rPr lang="en-US" altLang="en-US" sz="1000" smtClean="0">
                <a:solidFill>
                  <a:srgbClr val="7030A0"/>
                </a:solidFill>
                <a:latin typeface="Avenir LT 55 Roman" panose="020B0503020000020003" pitchFamily="34" charset="0"/>
              </a:rPr>
              <a:t>      Objective 2: </a:t>
            </a:r>
            <a:r>
              <a:rPr lang="en-US" altLang="en-US" sz="1000" smtClean="0">
                <a:solidFill>
                  <a:srgbClr val="804E9B"/>
                </a:solidFill>
                <a:latin typeface="Avenir LT 55 Roman" panose="020B0503020000020003" pitchFamily="34" charset="0"/>
              </a:rPr>
              <a:t>Preconception influences</a:t>
            </a:r>
            <a:r>
              <a:rPr lang="en-US" altLang="en-US" sz="1000" smtClean="0">
                <a:solidFill>
                  <a:srgbClr val="7030A0"/>
                </a:solidFill>
                <a:latin typeface="Avenir LT 55 Roman" panose="020B0503020000020003" pitchFamily="34" charset="0"/>
              </a:rPr>
              <a:t>. Slide </a:t>
            </a:r>
            <a:fld id="{41981FA9-AE2E-48B2-A9D7-2C8F41BE113E}" type="slidenum">
              <a:rPr lang="en-US" altLang="en-US" sz="1000" smtClean="0">
                <a:solidFill>
                  <a:srgbClr val="7030A0"/>
                </a:solidFill>
                <a:latin typeface="Avenir LT 55 Roman" panose="020B0503020000020003" pitchFamily="34" charset="0"/>
              </a:rPr>
              <a:pPr algn="ctr" eaLnBrk="1" hangingPunct="1"/>
              <a:t>‹#›</a:t>
            </a:fld>
            <a:endParaRPr lang="en-US" altLang="en-US" sz="1000" smtClean="0">
              <a:solidFill>
                <a:srgbClr val="804E9B"/>
              </a:solidFill>
              <a:latin typeface="Avenir LT 55 Roman" panose="020B0503020000020003" pitchFamily="34" charset="0"/>
            </a:endParaRPr>
          </a:p>
        </p:txBody>
      </p:sp>
      <p:sp>
        <p:nvSpPr>
          <p:cNvPr id="8" name="Rectangle 10">
            <a:hlinkClick r:id="rId3" action="ppaction://hlinksldjump"/>
          </p:cNvPr>
          <p:cNvSpPr>
            <a:spLocks noChangeArrowheads="1"/>
          </p:cNvSpPr>
          <p:nvPr userDrawn="1"/>
        </p:nvSpPr>
        <p:spPr bwMode="auto">
          <a:xfrm>
            <a:off x="3862388" y="6096000"/>
            <a:ext cx="668337" cy="169863"/>
          </a:xfrm>
          <a:prstGeom prst="rect">
            <a:avLst/>
          </a:prstGeom>
          <a:solidFill>
            <a:srgbClr val="B0E39D">
              <a:alpha val="0"/>
            </a:srgb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n-US" altLang="en-US" sz="2400" smtClean="0">
              <a:solidFill>
                <a:srgbClr val="804E9B"/>
              </a:solidFill>
            </a:endParaRPr>
          </a:p>
        </p:txBody>
      </p:sp>
      <p:pic>
        <p:nvPicPr>
          <p:cNvPr id="9" name="Picture 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13513" y="5780088"/>
            <a:ext cx="219392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Group 7"/>
          <p:cNvGrpSpPr>
            <a:grpSpLocks/>
          </p:cNvGrpSpPr>
          <p:nvPr userDrawn="1"/>
        </p:nvGrpSpPr>
        <p:grpSpPr bwMode="auto">
          <a:xfrm>
            <a:off x="3429000" y="6048375"/>
            <a:ext cx="2246313" cy="274638"/>
            <a:chOff x="3057525" y="6048375"/>
            <a:chExt cx="2246181" cy="274638"/>
          </a:xfrm>
        </p:grpSpPr>
        <p:sp>
          <p:nvSpPr>
            <p:cNvPr id="11" name="Rectangle 10">
              <a:hlinkClick r:id="" action="ppaction://hlinkshowjump?jump=previousslide"/>
            </p:cNvPr>
            <p:cNvSpPr/>
            <p:nvPr userDrawn="1"/>
          </p:nvSpPr>
          <p:spPr bwMode="auto">
            <a:xfrm>
              <a:off x="3057525" y="6048375"/>
              <a:ext cx="731706" cy="274638"/>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n-US" sz="1050" b="1" dirty="0">
                  <a:solidFill>
                    <a:srgbClr val="804E9B"/>
                  </a:solidFill>
                  <a:latin typeface="Avenir LT 45 Book" pitchFamily="2" charset="0"/>
                </a:rPr>
                <a:t>&lt;Back</a:t>
              </a:r>
            </a:p>
          </p:txBody>
        </p:sp>
        <p:sp>
          <p:nvSpPr>
            <p:cNvPr id="13" name="Rectangle 12">
              <a:hlinkClick r:id="" action="ppaction://hlinkshowjump?jump=nextslide"/>
            </p:cNvPr>
            <p:cNvSpPr/>
            <p:nvPr userDrawn="1"/>
          </p:nvSpPr>
          <p:spPr bwMode="auto">
            <a:xfrm>
              <a:off x="4572000" y="6048375"/>
              <a:ext cx="731706" cy="274321"/>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n-US" sz="1050" b="1" dirty="0">
                  <a:solidFill>
                    <a:srgbClr val="804E9B"/>
                  </a:solidFill>
                  <a:latin typeface="Avenir LT 45 Book" pitchFamily="2" charset="0"/>
                </a:rPr>
                <a:t>Next&gt;</a:t>
              </a:r>
            </a:p>
          </p:txBody>
        </p:sp>
        <p:grpSp>
          <p:nvGrpSpPr>
            <p:cNvPr id="14" name="Group 15"/>
            <p:cNvGrpSpPr>
              <a:grpSpLocks/>
            </p:cNvGrpSpPr>
            <p:nvPr userDrawn="1"/>
          </p:nvGrpSpPr>
          <p:grpSpPr bwMode="auto">
            <a:xfrm>
              <a:off x="3811948" y="6048375"/>
              <a:ext cx="731709" cy="274321"/>
              <a:chOff x="3823494" y="6048534"/>
              <a:chExt cx="731520" cy="274320"/>
            </a:xfrm>
          </p:grpSpPr>
          <p:sp>
            <p:nvSpPr>
              <p:cNvPr id="15" name="Rectangle 14">
                <a:hlinkClick r:id="rId3" action="ppaction://hlinksldjump"/>
              </p:cNvPr>
              <p:cNvSpPr/>
              <p:nvPr userDrawn="1"/>
            </p:nvSpPr>
            <p:spPr bwMode="auto">
              <a:xfrm>
                <a:off x="3823494" y="6048534"/>
                <a:ext cx="731520" cy="274320"/>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lstStyle/>
              <a:p>
                <a:pPr eaLnBrk="0" hangingPunct="0">
                  <a:defRPr/>
                </a:pPr>
                <a:r>
                  <a:rPr lang="en-US" sz="1050" b="1" dirty="0">
                    <a:solidFill>
                      <a:srgbClr val="804E9B"/>
                    </a:solidFill>
                    <a:latin typeface="Avenir LT 45 Book" pitchFamily="2" charset="0"/>
                  </a:rPr>
                  <a:t>Contents</a:t>
                </a:r>
              </a:p>
            </p:txBody>
          </p:sp>
          <p:sp>
            <p:nvSpPr>
              <p:cNvPr id="16" name="Rectangle 17">
                <a:hlinkClick r:id="rId3" action="ppaction://hlinksldjump"/>
              </p:cNvPr>
              <p:cNvSpPr>
                <a:spLocks noChangeArrowheads="1"/>
              </p:cNvSpPr>
              <p:nvPr userDrawn="1"/>
            </p:nvSpPr>
            <p:spPr bwMode="auto">
              <a:xfrm>
                <a:off x="3855641" y="6096000"/>
                <a:ext cx="667226" cy="170498"/>
              </a:xfrm>
              <a:prstGeom prst="rect">
                <a:avLst/>
              </a:prstGeom>
              <a:solidFill>
                <a:srgbClr val="B0E39D">
                  <a:alpha val="0"/>
                </a:srgb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n-US" altLang="en-US" sz="2400" smtClean="0">
                  <a:solidFill>
                    <a:srgbClr val="804E9B"/>
                  </a:solidFill>
                </a:endParaRPr>
              </a:p>
            </p:txBody>
          </p:sp>
        </p:grpSp>
      </p:grpSp>
      <p:sp>
        <p:nvSpPr>
          <p:cNvPr id="12" name="Content Placeholder 2"/>
          <p:cNvSpPr>
            <a:spLocks noGrp="1"/>
          </p:cNvSpPr>
          <p:nvPr>
            <p:ph idx="1"/>
          </p:nvPr>
        </p:nvSpPr>
        <p:spPr>
          <a:xfrm>
            <a:off x="775648" y="1295400"/>
            <a:ext cx="6539552" cy="4267200"/>
          </a:xfrm>
          <a:prstGeom prst="rect">
            <a:avLst/>
          </a:prstGeom>
        </p:spPr>
        <p:txBody>
          <a:bodyPr/>
          <a:lstStyle>
            <a:lvl1pPr>
              <a:spcBef>
                <a:spcPts val="600"/>
              </a:spcBef>
              <a:buClr>
                <a:srgbClr val="C85D9B"/>
              </a:buClr>
              <a:buFont typeface="Wingdings" pitchFamily="2" charset="2"/>
              <a:buChar char="§"/>
              <a:defRPr sz="1600" b="0">
                <a:latin typeface="Trebuchet MS" pitchFamily="34" charset="0"/>
              </a:defRPr>
            </a:lvl1pPr>
            <a:lvl2pPr marL="742950" indent="-285750">
              <a:spcBef>
                <a:spcPts val="600"/>
              </a:spcBef>
              <a:buClr>
                <a:srgbClr val="C85D9B"/>
              </a:buClr>
              <a:buFont typeface="Trebuchet MS" pitchFamily="34" charset="0"/>
              <a:buChar char="–"/>
              <a:defRPr sz="1600">
                <a:latin typeface="Trebuchet MS" pitchFamily="34" charset="0"/>
              </a:defRPr>
            </a:lvl2pPr>
            <a:lvl3pPr marL="1085850" indent="-228600">
              <a:spcBef>
                <a:spcPts val="600"/>
              </a:spcBef>
              <a:buClr>
                <a:srgbClr val="C85D9B"/>
              </a:buClr>
              <a:buFont typeface="Arial" pitchFamily="34" charset="0"/>
              <a:buChar char="•"/>
              <a:defRPr sz="1600">
                <a:latin typeface="Trebuchet MS" pitchFamily="34" charset="0"/>
              </a:defRPr>
            </a:lvl3pPr>
            <a:lvl4pPr marL="1428750" indent="-228600">
              <a:spcBef>
                <a:spcPts val="600"/>
              </a:spcBef>
              <a:buClr>
                <a:srgbClr val="C85D9B"/>
              </a:buClr>
              <a:buSzPct val="80000"/>
              <a:buFont typeface="Wingdings" pitchFamily="2" charset="2"/>
              <a:buChar char="Ø"/>
              <a:defRPr sz="1600">
                <a:latin typeface="Trebuchet MS" pitchFamily="34" charset="0"/>
              </a:defRPr>
            </a:lvl4pPr>
            <a:lvl5pPr>
              <a:spcBef>
                <a:spcPts val="600"/>
              </a:spcBef>
              <a:buClr>
                <a:srgbClr val="C85D9B"/>
              </a:buClr>
              <a:defRPr sz="160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a:xfrm>
            <a:off x="762000" y="228600"/>
            <a:ext cx="8001000" cy="914400"/>
          </a:xfrm>
          <a:prstGeom prst="rect">
            <a:avLst/>
          </a:prstGeom>
        </p:spPr>
        <p:txBody>
          <a:bodyPr anchor="b"/>
          <a:lstStyle>
            <a:lvl1pPr>
              <a:defRPr sz="2800">
                <a:solidFill>
                  <a:srgbClr val="9066B1"/>
                </a:solidFill>
                <a:latin typeface="Trebuchet MS"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35328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oal 3 title page">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txBox="1">
            <a:spLocks/>
          </p:cNvSpPr>
          <p:nvPr/>
        </p:nvSpPr>
        <p:spPr bwMode="auto">
          <a:xfrm>
            <a:off x="381000" y="6107113"/>
            <a:ext cx="3657600" cy="457200"/>
          </a:xfrm>
          <a:prstGeom prst="rect">
            <a:avLst/>
          </a:prstGeom>
          <a:noFill/>
          <a:ln w="9525">
            <a:noFill/>
            <a:miter lim="800000"/>
            <a:headEnd/>
            <a:tailEnd/>
          </a:ln>
        </p:spPr>
        <p:txBody>
          <a:bodyPr anchor="b"/>
          <a:lstStyle>
            <a:lvl1pPr>
              <a:defRPr sz="1000"/>
            </a:lvl1pPr>
          </a:lstStyle>
          <a:p>
            <a:pPr>
              <a:defRPr/>
            </a:pPr>
            <a:r>
              <a:rPr lang="en-US" dirty="0" smtClean="0">
                <a:solidFill>
                  <a:srgbClr val="7030A0"/>
                </a:solidFill>
                <a:latin typeface="Avenir LT 55 Roman" pitchFamily="2" charset="0"/>
              </a:rPr>
              <a:t>Preconception Health Promotion: The </a:t>
            </a:r>
          </a:p>
          <a:p>
            <a:pPr>
              <a:defRPr/>
            </a:pPr>
            <a:r>
              <a:rPr lang="en-US" dirty="0" smtClean="0">
                <a:solidFill>
                  <a:srgbClr val="7030A0"/>
                </a:solidFill>
                <a:latin typeface="Avenir LT 55 Roman" pitchFamily="2" charset="0"/>
              </a:rPr>
              <a:t>Foundation for a Healthier Tomorrow </a:t>
            </a:r>
          </a:p>
          <a:p>
            <a:pPr eaLnBrk="0" hangingPunct="0">
              <a:defRPr/>
            </a:pPr>
            <a:r>
              <a:rPr lang="en-US" dirty="0" smtClean="0">
                <a:solidFill>
                  <a:srgbClr val="7030A0"/>
                </a:solidFill>
                <a:latin typeface="Avenir LT 55 Roman" pitchFamily="2" charset="0"/>
              </a:rPr>
              <a:t>© 2013 March of Dimes Foundation</a:t>
            </a:r>
            <a:endParaRPr lang="en-US" dirty="0">
              <a:solidFill>
                <a:srgbClr val="7030A0"/>
              </a:solidFill>
              <a:latin typeface="Avenir LT 55 Roman" pitchFamily="2" charset="0"/>
            </a:endParaRPr>
          </a:p>
        </p:txBody>
      </p:sp>
      <p:sp>
        <p:nvSpPr>
          <p:cNvPr id="6" name="Line 11"/>
          <p:cNvSpPr>
            <a:spLocks noChangeShapeType="1"/>
          </p:cNvSpPr>
          <p:nvPr/>
        </p:nvSpPr>
        <p:spPr bwMode="auto">
          <a:xfrm>
            <a:off x="865188" y="1143000"/>
            <a:ext cx="7391400" cy="0"/>
          </a:xfrm>
          <a:prstGeom prst="line">
            <a:avLst/>
          </a:prstGeom>
          <a:noFill/>
          <a:ln w="44450" cap="rnd">
            <a:solidFill>
              <a:srgbClr val="CEAFDB"/>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2800" smtClean="0">
              <a:solidFill>
                <a:srgbClr val="804E9B"/>
              </a:solidFill>
              <a:latin typeface="Agenda-Medium"/>
            </a:endParaRPr>
          </a:p>
        </p:txBody>
      </p:sp>
      <p:sp>
        <p:nvSpPr>
          <p:cNvPr id="7" name="Rectangle 5"/>
          <p:cNvSpPr txBox="1">
            <a:spLocks noChangeArrowheads="1"/>
          </p:cNvSpPr>
          <p:nvPr/>
        </p:nvSpPr>
        <p:spPr bwMode="auto">
          <a:xfrm>
            <a:off x="2503488" y="6162675"/>
            <a:ext cx="3886200" cy="457200"/>
          </a:xfrm>
          <a:prstGeom prst="rect">
            <a:avLst/>
          </a:prstGeom>
          <a:noFill/>
          <a:ln w="9525">
            <a:noFill/>
            <a:miter lim="800000"/>
            <a:headEnd/>
            <a:tailEnd/>
          </a:ln>
        </p:spPr>
        <p:txBody>
          <a:bodyPr anchor="b"/>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pPr algn="ctr" eaLnBrk="1" hangingPunct="1"/>
            <a:endParaRPr lang="en-US" altLang="en-US" sz="1100" smtClean="0">
              <a:solidFill>
                <a:srgbClr val="7030A0"/>
              </a:solidFill>
            </a:endParaRPr>
          </a:p>
          <a:p>
            <a:pPr algn="ctr" eaLnBrk="1" hangingPunct="1"/>
            <a:r>
              <a:rPr lang="en-US" altLang="en-US" sz="1000" smtClean="0">
                <a:solidFill>
                  <a:srgbClr val="7030A0"/>
                </a:solidFill>
                <a:latin typeface="Avenir LT 55 Roman" panose="020B0503020000020003" pitchFamily="34" charset="0"/>
              </a:rPr>
              <a:t>       Objective 3:</a:t>
            </a:r>
            <a:r>
              <a:rPr lang="en-US" altLang="en-US" sz="1000" smtClean="0">
                <a:solidFill>
                  <a:srgbClr val="804E9B"/>
                </a:solidFill>
                <a:latin typeface="Avenir LT 55 Roman" panose="020B0503020000020003" pitchFamily="34" charset="0"/>
              </a:rPr>
              <a:t> Framework for care</a:t>
            </a:r>
            <a:r>
              <a:rPr lang="en-US" altLang="en-US" sz="1000" smtClean="0">
                <a:solidFill>
                  <a:srgbClr val="7030A0"/>
                </a:solidFill>
                <a:latin typeface="Avenir LT 55 Roman" panose="020B0503020000020003" pitchFamily="34" charset="0"/>
              </a:rPr>
              <a:t>. Slide </a:t>
            </a:r>
            <a:fld id="{9E75F536-AE94-4994-9977-5B8D1FAA68C7}" type="slidenum">
              <a:rPr lang="en-US" altLang="en-US" sz="1000" smtClean="0">
                <a:solidFill>
                  <a:srgbClr val="7030A0"/>
                </a:solidFill>
                <a:latin typeface="Avenir LT 55 Roman" panose="020B0503020000020003" pitchFamily="34" charset="0"/>
              </a:rPr>
              <a:pPr algn="ctr" eaLnBrk="1" hangingPunct="1"/>
              <a:t>‹#›</a:t>
            </a:fld>
            <a:endParaRPr lang="en-US" altLang="en-US" sz="1000" smtClean="0">
              <a:solidFill>
                <a:srgbClr val="804E9B"/>
              </a:solidFill>
              <a:latin typeface="Avenir LT 55 Roman" panose="020B0503020000020003" pitchFamily="34" charset="0"/>
            </a:endParaRPr>
          </a:p>
        </p:txBody>
      </p:sp>
      <p:pic>
        <p:nvPicPr>
          <p:cNvPr id="8"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3513" y="5780088"/>
            <a:ext cx="219392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6"/>
          <p:cNvGrpSpPr>
            <a:grpSpLocks/>
          </p:cNvGrpSpPr>
          <p:nvPr userDrawn="1"/>
        </p:nvGrpSpPr>
        <p:grpSpPr bwMode="auto">
          <a:xfrm>
            <a:off x="3429000" y="6048375"/>
            <a:ext cx="2246313" cy="274638"/>
            <a:chOff x="3057525" y="6048375"/>
            <a:chExt cx="2246181" cy="274638"/>
          </a:xfrm>
        </p:grpSpPr>
        <p:sp>
          <p:nvSpPr>
            <p:cNvPr id="10" name="Rectangle 9">
              <a:hlinkClick r:id="" action="ppaction://hlinkshowjump?jump=previousslide"/>
            </p:cNvPr>
            <p:cNvSpPr/>
            <p:nvPr userDrawn="1"/>
          </p:nvSpPr>
          <p:spPr bwMode="auto">
            <a:xfrm>
              <a:off x="3057525" y="6048375"/>
              <a:ext cx="731706" cy="274638"/>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n-US" sz="1050" b="1" dirty="0">
                  <a:solidFill>
                    <a:srgbClr val="804E9B"/>
                  </a:solidFill>
                  <a:latin typeface="Avenir LT 45 Book" pitchFamily="2" charset="0"/>
                </a:rPr>
                <a:t>&lt;Back</a:t>
              </a:r>
            </a:p>
          </p:txBody>
        </p:sp>
        <p:sp>
          <p:nvSpPr>
            <p:cNvPr id="11" name="Rectangle 10">
              <a:hlinkClick r:id="" action="ppaction://hlinkshowjump?jump=nextslide"/>
            </p:cNvPr>
            <p:cNvSpPr/>
            <p:nvPr userDrawn="1"/>
          </p:nvSpPr>
          <p:spPr bwMode="auto">
            <a:xfrm>
              <a:off x="4572000" y="6048375"/>
              <a:ext cx="731706" cy="274321"/>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n-US" sz="1050" b="1" dirty="0">
                  <a:solidFill>
                    <a:srgbClr val="804E9B"/>
                  </a:solidFill>
                  <a:latin typeface="Avenir LT 45 Book" pitchFamily="2" charset="0"/>
                </a:rPr>
                <a:t>Next&gt;</a:t>
              </a:r>
            </a:p>
          </p:txBody>
        </p:sp>
        <p:grpSp>
          <p:nvGrpSpPr>
            <p:cNvPr id="13" name="Group 15"/>
            <p:cNvGrpSpPr>
              <a:grpSpLocks/>
            </p:cNvGrpSpPr>
            <p:nvPr userDrawn="1"/>
          </p:nvGrpSpPr>
          <p:grpSpPr bwMode="auto">
            <a:xfrm>
              <a:off x="3811948" y="6048375"/>
              <a:ext cx="731709" cy="274321"/>
              <a:chOff x="3823494" y="6048534"/>
              <a:chExt cx="731520" cy="274320"/>
            </a:xfrm>
          </p:grpSpPr>
          <p:sp>
            <p:nvSpPr>
              <p:cNvPr id="14" name="Rectangle 13">
                <a:hlinkClick r:id="rId4" action="ppaction://hlinksldjump"/>
              </p:cNvPr>
              <p:cNvSpPr/>
              <p:nvPr userDrawn="1"/>
            </p:nvSpPr>
            <p:spPr bwMode="auto">
              <a:xfrm>
                <a:off x="3823494" y="6048534"/>
                <a:ext cx="731520" cy="274320"/>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lstStyle/>
              <a:p>
                <a:pPr eaLnBrk="0" hangingPunct="0">
                  <a:defRPr/>
                </a:pPr>
                <a:r>
                  <a:rPr lang="en-US" sz="1050" b="1" dirty="0">
                    <a:solidFill>
                      <a:srgbClr val="804E9B"/>
                    </a:solidFill>
                    <a:latin typeface="Avenir LT 45 Book" pitchFamily="2" charset="0"/>
                  </a:rPr>
                  <a:t>Contents</a:t>
                </a:r>
              </a:p>
            </p:txBody>
          </p:sp>
          <p:sp>
            <p:nvSpPr>
              <p:cNvPr id="15" name="Rectangle 17">
                <a:hlinkClick r:id="rId4" action="ppaction://hlinksldjump"/>
              </p:cNvPr>
              <p:cNvSpPr>
                <a:spLocks noChangeArrowheads="1"/>
              </p:cNvSpPr>
              <p:nvPr userDrawn="1"/>
            </p:nvSpPr>
            <p:spPr bwMode="auto">
              <a:xfrm>
                <a:off x="3855641" y="6096000"/>
                <a:ext cx="667226" cy="170498"/>
              </a:xfrm>
              <a:prstGeom prst="rect">
                <a:avLst/>
              </a:prstGeom>
              <a:solidFill>
                <a:srgbClr val="B0E39D">
                  <a:alpha val="0"/>
                </a:srgb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n-US" altLang="en-US" sz="2400" smtClean="0">
                  <a:solidFill>
                    <a:srgbClr val="804E9B"/>
                  </a:solidFill>
                </a:endParaRPr>
              </a:p>
            </p:txBody>
          </p:sp>
        </p:grpSp>
      </p:grpSp>
      <p:sp>
        <p:nvSpPr>
          <p:cNvPr id="2" name="Title 1"/>
          <p:cNvSpPr>
            <a:spLocks noGrp="1"/>
          </p:cNvSpPr>
          <p:nvPr>
            <p:ph type="title"/>
          </p:nvPr>
        </p:nvSpPr>
        <p:spPr>
          <a:xfrm>
            <a:off x="762000" y="228600"/>
            <a:ext cx="8001000" cy="914400"/>
          </a:xfrm>
          <a:prstGeom prst="rect">
            <a:avLst/>
          </a:prstGeom>
        </p:spPr>
        <p:txBody>
          <a:bodyPr anchor="b"/>
          <a:lstStyle>
            <a:lvl1pPr>
              <a:defRPr sz="2800">
                <a:solidFill>
                  <a:srgbClr val="9066B1"/>
                </a:solidFill>
                <a:latin typeface="Trebuchet MS" pitchFamily="34" charset="0"/>
              </a:defRPr>
            </a:lvl1pPr>
          </a:lstStyle>
          <a:p>
            <a:r>
              <a:rPr lang="en-US" dirty="0" smtClean="0"/>
              <a:t>Click to edit Master title style</a:t>
            </a:r>
            <a:endParaRPr lang="en-US" dirty="0"/>
          </a:p>
        </p:txBody>
      </p:sp>
      <p:sp>
        <p:nvSpPr>
          <p:cNvPr id="12" name="Content Placeholder 2"/>
          <p:cNvSpPr>
            <a:spLocks noGrp="1"/>
          </p:cNvSpPr>
          <p:nvPr>
            <p:ph idx="1"/>
          </p:nvPr>
        </p:nvSpPr>
        <p:spPr>
          <a:xfrm>
            <a:off x="775648" y="1295400"/>
            <a:ext cx="6539552" cy="4419600"/>
          </a:xfrm>
          <a:prstGeom prst="rect">
            <a:avLst/>
          </a:prstGeom>
        </p:spPr>
        <p:txBody>
          <a:bodyPr/>
          <a:lstStyle>
            <a:lvl1pPr>
              <a:buClr>
                <a:srgbClr val="C85D9B"/>
              </a:buClr>
              <a:buFont typeface="Wingdings" pitchFamily="2" charset="2"/>
              <a:buChar char="§"/>
              <a:defRPr sz="1600" b="0">
                <a:latin typeface="Trebuchet MS" pitchFamily="34" charset="0"/>
              </a:defRPr>
            </a:lvl1pPr>
            <a:lvl2pPr>
              <a:buClr>
                <a:srgbClr val="C85D9B"/>
              </a:buClr>
              <a:buFont typeface="Courier New" pitchFamily="49" charset="0"/>
              <a:buChar char="o"/>
              <a:defRPr sz="1600">
                <a:latin typeface="Trebuchet MS" pitchFamily="34" charset="0"/>
              </a:defRPr>
            </a:lvl2pPr>
            <a:lvl3pPr>
              <a:buClr>
                <a:srgbClr val="C85D9B"/>
              </a:buClr>
              <a:buFont typeface="Trebuchet MS" pitchFamily="34" charset="0"/>
              <a:buChar char="–"/>
              <a:defRPr sz="1600">
                <a:latin typeface="Trebuchet MS" pitchFamily="34" charset="0"/>
              </a:defRPr>
            </a:lvl3pPr>
            <a:lvl4pPr>
              <a:buClr>
                <a:srgbClr val="C85D9B"/>
              </a:buClr>
              <a:buFont typeface="Arial" pitchFamily="34" charset="0"/>
              <a:buChar char="•"/>
              <a:defRPr sz="1600">
                <a:latin typeface="Trebuchet MS" pitchFamily="34" charset="0"/>
              </a:defRPr>
            </a:lvl4pPr>
            <a:lvl5pPr>
              <a:buClr>
                <a:srgbClr val="C85D9B"/>
              </a:buClr>
              <a:defRPr sz="160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4229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oal 1 continued">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txBox="1">
            <a:spLocks/>
          </p:cNvSpPr>
          <p:nvPr/>
        </p:nvSpPr>
        <p:spPr bwMode="auto">
          <a:xfrm>
            <a:off x="381000" y="6096000"/>
            <a:ext cx="3657600" cy="457200"/>
          </a:xfrm>
          <a:prstGeom prst="rect">
            <a:avLst/>
          </a:prstGeom>
          <a:noFill/>
          <a:ln w="9525">
            <a:noFill/>
            <a:miter lim="800000"/>
            <a:headEnd/>
            <a:tailEnd/>
          </a:ln>
        </p:spPr>
        <p:txBody>
          <a:bodyPr anchor="b"/>
          <a:lstStyle>
            <a:lvl1pPr>
              <a:defRPr sz="1000"/>
            </a:lvl1pPr>
          </a:lstStyle>
          <a:p>
            <a:pPr>
              <a:defRPr/>
            </a:pPr>
            <a:r>
              <a:rPr lang="en-US" dirty="0" smtClean="0">
                <a:solidFill>
                  <a:srgbClr val="7030A0"/>
                </a:solidFill>
                <a:latin typeface="Avenir LT 55 Roman" pitchFamily="2" charset="0"/>
              </a:rPr>
              <a:t>Preconception Health Promotion: The </a:t>
            </a:r>
          </a:p>
          <a:p>
            <a:pPr>
              <a:defRPr/>
            </a:pPr>
            <a:r>
              <a:rPr lang="en-US" dirty="0" smtClean="0">
                <a:solidFill>
                  <a:srgbClr val="7030A0"/>
                </a:solidFill>
                <a:latin typeface="Avenir LT 55 Roman" pitchFamily="2" charset="0"/>
              </a:rPr>
              <a:t>Foundation for a Healthier Tomorrow </a:t>
            </a:r>
          </a:p>
          <a:p>
            <a:pPr eaLnBrk="0" hangingPunct="0">
              <a:defRPr/>
            </a:pPr>
            <a:r>
              <a:rPr lang="en-US" dirty="0" smtClean="0">
                <a:solidFill>
                  <a:srgbClr val="7030A0"/>
                </a:solidFill>
                <a:latin typeface="Avenir LT 55 Roman" pitchFamily="2" charset="0"/>
              </a:rPr>
              <a:t>© 2013 March of Dimes Foundation</a:t>
            </a:r>
            <a:endParaRPr lang="en-US" dirty="0">
              <a:solidFill>
                <a:srgbClr val="7030A0"/>
              </a:solidFill>
              <a:latin typeface="Avenir LT 55 Roman" pitchFamily="2" charset="0"/>
            </a:endParaRPr>
          </a:p>
        </p:txBody>
      </p:sp>
      <p:sp>
        <p:nvSpPr>
          <p:cNvPr id="6" name="Line 11"/>
          <p:cNvSpPr>
            <a:spLocks noChangeShapeType="1"/>
          </p:cNvSpPr>
          <p:nvPr/>
        </p:nvSpPr>
        <p:spPr bwMode="auto">
          <a:xfrm>
            <a:off x="865188" y="533400"/>
            <a:ext cx="7391400" cy="0"/>
          </a:xfrm>
          <a:prstGeom prst="line">
            <a:avLst/>
          </a:prstGeom>
          <a:noFill/>
          <a:ln w="44450" cap="rnd">
            <a:solidFill>
              <a:srgbClr val="CEAFDB"/>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2800" smtClean="0">
              <a:solidFill>
                <a:srgbClr val="804E9B"/>
              </a:solidFill>
              <a:latin typeface="Agenda-Medium"/>
            </a:endParaRPr>
          </a:p>
        </p:txBody>
      </p:sp>
      <p:sp>
        <p:nvSpPr>
          <p:cNvPr id="7" name="Rectangle 5"/>
          <p:cNvSpPr txBox="1">
            <a:spLocks noChangeArrowheads="1"/>
          </p:cNvSpPr>
          <p:nvPr userDrawn="1"/>
        </p:nvSpPr>
        <p:spPr bwMode="auto">
          <a:xfrm>
            <a:off x="2598738" y="6162675"/>
            <a:ext cx="3886200" cy="457200"/>
          </a:xfrm>
          <a:prstGeom prst="rect">
            <a:avLst/>
          </a:prstGeom>
          <a:noFill/>
          <a:ln w="9525">
            <a:noFill/>
            <a:miter lim="800000"/>
            <a:headEnd/>
            <a:tailEnd/>
          </a:ln>
        </p:spPr>
        <p:txBody>
          <a:bodyPr anchor="b"/>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pPr algn="ctr" eaLnBrk="1" hangingPunct="1"/>
            <a:endParaRPr lang="en-US" altLang="en-US" sz="1100" smtClean="0">
              <a:solidFill>
                <a:srgbClr val="7030A0"/>
              </a:solidFill>
            </a:endParaRPr>
          </a:p>
          <a:p>
            <a:pPr algn="ctr" eaLnBrk="1" hangingPunct="1"/>
            <a:r>
              <a:rPr lang="en-US" altLang="en-US" sz="1000" smtClean="0">
                <a:solidFill>
                  <a:srgbClr val="7030A0"/>
                </a:solidFill>
                <a:latin typeface="Avenir LT 55 Roman" panose="020B0503020000020003" pitchFamily="34" charset="0"/>
              </a:rPr>
              <a:t>Objective 1: Rationale and history. Slide </a:t>
            </a:r>
            <a:fld id="{BC972F0D-BEFB-4A1E-B315-E3C320050F6A}" type="slidenum">
              <a:rPr lang="en-US" altLang="en-US" sz="1000" smtClean="0">
                <a:solidFill>
                  <a:srgbClr val="7030A0"/>
                </a:solidFill>
                <a:latin typeface="Avenir LT 55 Roman" panose="020B0503020000020003" pitchFamily="34" charset="0"/>
              </a:rPr>
              <a:pPr algn="ctr" eaLnBrk="1" hangingPunct="1"/>
              <a:t>‹#›</a:t>
            </a:fld>
            <a:endParaRPr lang="en-US" altLang="en-US" sz="1000" smtClean="0">
              <a:solidFill>
                <a:srgbClr val="804E9B"/>
              </a:solidFill>
              <a:latin typeface="Avenir LT 55 Roman" panose="020B0503020000020003" pitchFamily="34" charset="0"/>
            </a:endParaRPr>
          </a:p>
        </p:txBody>
      </p:sp>
      <p:pic>
        <p:nvPicPr>
          <p:cNvPr id="8"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3513" y="5780088"/>
            <a:ext cx="219392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6"/>
          <p:cNvGrpSpPr>
            <a:grpSpLocks/>
          </p:cNvGrpSpPr>
          <p:nvPr userDrawn="1"/>
        </p:nvGrpSpPr>
        <p:grpSpPr bwMode="auto">
          <a:xfrm>
            <a:off x="3429000" y="6048375"/>
            <a:ext cx="2246313" cy="274638"/>
            <a:chOff x="3057525" y="6048375"/>
            <a:chExt cx="2246181" cy="274638"/>
          </a:xfrm>
        </p:grpSpPr>
        <p:sp>
          <p:nvSpPr>
            <p:cNvPr id="10" name="Rectangle 9">
              <a:hlinkClick r:id="" action="ppaction://hlinkshowjump?jump=previousslide"/>
            </p:cNvPr>
            <p:cNvSpPr/>
            <p:nvPr userDrawn="1"/>
          </p:nvSpPr>
          <p:spPr bwMode="auto">
            <a:xfrm>
              <a:off x="3057525" y="6048375"/>
              <a:ext cx="731706" cy="274638"/>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n-US" sz="1050" b="1" dirty="0">
                  <a:solidFill>
                    <a:srgbClr val="804E9B"/>
                  </a:solidFill>
                  <a:latin typeface="Avenir LT 45 Book" pitchFamily="2" charset="0"/>
                </a:rPr>
                <a:t>&lt;Back</a:t>
              </a:r>
            </a:p>
          </p:txBody>
        </p:sp>
        <p:sp>
          <p:nvSpPr>
            <p:cNvPr id="11" name="Rectangle 10">
              <a:hlinkClick r:id="" action="ppaction://hlinkshowjump?jump=nextslide"/>
            </p:cNvPr>
            <p:cNvSpPr/>
            <p:nvPr userDrawn="1"/>
          </p:nvSpPr>
          <p:spPr bwMode="auto">
            <a:xfrm>
              <a:off x="4572000" y="6048375"/>
              <a:ext cx="731706" cy="274321"/>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n-US" sz="1050" b="1" dirty="0">
                  <a:solidFill>
                    <a:srgbClr val="804E9B"/>
                  </a:solidFill>
                  <a:latin typeface="Avenir LT 45 Book" pitchFamily="2" charset="0"/>
                </a:rPr>
                <a:t>Next&gt;</a:t>
              </a:r>
            </a:p>
          </p:txBody>
        </p:sp>
        <p:grpSp>
          <p:nvGrpSpPr>
            <p:cNvPr id="12" name="Group 15"/>
            <p:cNvGrpSpPr>
              <a:grpSpLocks/>
            </p:cNvGrpSpPr>
            <p:nvPr userDrawn="1"/>
          </p:nvGrpSpPr>
          <p:grpSpPr bwMode="auto">
            <a:xfrm>
              <a:off x="3811948" y="6048375"/>
              <a:ext cx="731709" cy="274321"/>
              <a:chOff x="3823494" y="6048534"/>
              <a:chExt cx="731520" cy="274320"/>
            </a:xfrm>
          </p:grpSpPr>
          <p:sp>
            <p:nvSpPr>
              <p:cNvPr id="15" name="Rectangle 14">
                <a:hlinkClick r:id="rId4" action="ppaction://hlinksldjump"/>
              </p:cNvPr>
              <p:cNvSpPr/>
              <p:nvPr userDrawn="1"/>
            </p:nvSpPr>
            <p:spPr bwMode="auto">
              <a:xfrm>
                <a:off x="3823494" y="6048534"/>
                <a:ext cx="731520" cy="274320"/>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lstStyle/>
              <a:p>
                <a:pPr eaLnBrk="0" hangingPunct="0">
                  <a:defRPr/>
                </a:pPr>
                <a:r>
                  <a:rPr lang="en-US" sz="1050" b="1" dirty="0">
                    <a:solidFill>
                      <a:srgbClr val="804E9B"/>
                    </a:solidFill>
                    <a:latin typeface="Avenir LT 45 Book" pitchFamily="2" charset="0"/>
                  </a:rPr>
                  <a:t>Contents</a:t>
                </a:r>
              </a:p>
            </p:txBody>
          </p:sp>
          <p:sp>
            <p:nvSpPr>
              <p:cNvPr id="16" name="Rectangle 17">
                <a:hlinkClick r:id="rId4" action="ppaction://hlinksldjump"/>
              </p:cNvPr>
              <p:cNvSpPr>
                <a:spLocks noChangeArrowheads="1"/>
              </p:cNvSpPr>
              <p:nvPr userDrawn="1"/>
            </p:nvSpPr>
            <p:spPr bwMode="auto">
              <a:xfrm>
                <a:off x="3855641" y="6096000"/>
                <a:ext cx="667226" cy="170498"/>
              </a:xfrm>
              <a:prstGeom prst="rect">
                <a:avLst/>
              </a:prstGeom>
              <a:solidFill>
                <a:srgbClr val="B0E39D">
                  <a:alpha val="0"/>
                </a:srgb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n-US" altLang="en-US" sz="2400" smtClean="0">
                  <a:solidFill>
                    <a:srgbClr val="804E9B"/>
                  </a:solidFill>
                </a:endParaRPr>
              </a:p>
            </p:txBody>
          </p:sp>
        </p:grpSp>
      </p:grpSp>
      <p:sp>
        <p:nvSpPr>
          <p:cNvPr id="13" name="Title 12"/>
          <p:cNvSpPr>
            <a:spLocks noGrp="1"/>
          </p:cNvSpPr>
          <p:nvPr>
            <p:ph type="title"/>
          </p:nvPr>
        </p:nvSpPr>
        <p:spPr>
          <a:xfrm>
            <a:off x="457200" y="274638"/>
            <a:ext cx="7799388" cy="1143000"/>
          </a:xfrm>
          <a:prstGeom prst="rect">
            <a:avLst/>
          </a:prstGeom>
        </p:spPr>
        <p:txBody>
          <a:bodyPr/>
          <a:lstStyle>
            <a:lvl1pPr algn="r">
              <a:defRPr sz="1000" b="0">
                <a:solidFill>
                  <a:srgbClr val="A971BD"/>
                </a:solidFill>
                <a:latin typeface="Avenir LT 45 Book" pitchFamily="2"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775648" y="685800"/>
            <a:ext cx="6615752" cy="4876800"/>
          </a:xfrm>
          <a:prstGeom prst="rect">
            <a:avLst/>
          </a:prstGeom>
        </p:spPr>
        <p:txBody>
          <a:bodyPr/>
          <a:lstStyle>
            <a:lvl1pPr>
              <a:buClr>
                <a:srgbClr val="C85D9B"/>
              </a:buClr>
              <a:buFont typeface="Wingdings" pitchFamily="2" charset="2"/>
              <a:buChar char="§"/>
              <a:defRPr sz="1600" b="0">
                <a:latin typeface="Trebuchet MS" pitchFamily="34" charset="0"/>
              </a:defRPr>
            </a:lvl1pPr>
            <a:lvl2pPr marL="682625" indent="-341313">
              <a:buClr>
                <a:srgbClr val="C85D9B"/>
              </a:buClr>
              <a:buFont typeface="Courier New" pitchFamily="49" charset="0"/>
              <a:buChar char="o"/>
              <a:defRPr sz="1600">
                <a:latin typeface="Trebuchet MS" pitchFamily="34" charset="0"/>
              </a:defRPr>
            </a:lvl2pPr>
            <a:lvl3pPr marL="1030288" indent="-347663">
              <a:buClr>
                <a:srgbClr val="C85D9B"/>
              </a:buClr>
              <a:buFont typeface="Trebuchet MS" pitchFamily="34" charset="0"/>
              <a:buChar char="–"/>
              <a:defRPr sz="1600">
                <a:latin typeface="Trebuchet MS" pitchFamily="34" charset="0"/>
              </a:defRPr>
            </a:lvl3pPr>
            <a:lvl4pPr marL="1304925" indent="-280988">
              <a:buClr>
                <a:srgbClr val="C85D9B"/>
              </a:buClr>
              <a:buFont typeface="Arial" pitchFamily="34" charset="0"/>
              <a:buChar char="•"/>
              <a:defRPr sz="1600">
                <a:latin typeface="Trebuchet MS" pitchFamily="34" charset="0"/>
              </a:defRPr>
            </a:lvl4pPr>
            <a:lvl5pPr>
              <a:buClr>
                <a:srgbClr val="C85D9B"/>
              </a:buClr>
              <a:defRPr sz="160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5205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goal 2 continued">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txBox="1">
            <a:spLocks/>
          </p:cNvSpPr>
          <p:nvPr/>
        </p:nvSpPr>
        <p:spPr bwMode="auto">
          <a:xfrm>
            <a:off x="381000" y="6096000"/>
            <a:ext cx="3657600" cy="457200"/>
          </a:xfrm>
          <a:prstGeom prst="rect">
            <a:avLst/>
          </a:prstGeom>
          <a:noFill/>
          <a:ln w="9525">
            <a:noFill/>
            <a:miter lim="800000"/>
            <a:headEnd/>
            <a:tailEnd/>
          </a:ln>
        </p:spPr>
        <p:txBody>
          <a:bodyPr anchor="b"/>
          <a:lstStyle>
            <a:lvl1pPr>
              <a:defRPr sz="1000"/>
            </a:lvl1pPr>
          </a:lstStyle>
          <a:p>
            <a:pPr>
              <a:defRPr/>
            </a:pPr>
            <a:r>
              <a:rPr lang="en-US" dirty="0" smtClean="0">
                <a:solidFill>
                  <a:srgbClr val="7030A0"/>
                </a:solidFill>
                <a:latin typeface="Avenir LT 55 Roman" pitchFamily="2" charset="0"/>
              </a:rPr>
              <a:t>Preconception Health Promotion: The </a:t>
            </a:r>
          </a:p>
          <a:p>
            <a:pPr>
              <a:defRPr/>
            </a:pPr>
            <a:r>
              <a:rPr lang="en-US" dirty="0" smtClean="0">
                <a:solidFill>
                  <a:srgbClr val="7030A0"/>
                </a:solidFill>
                <a:latin typeface="Avenir LT 55 Roman" pitchFamily="2" charset="0"/>
              </a:rPr>
              <a:t>Foundation for a Healthier Tomorrow </a:t>
            </a:r>
          </a:p>
          <a:p>
            <a:pPr eaLnBrk="0" hangingPunct="0">
              <a:defRPr/>
            </a:pPr>
            <a:r>
              <a:rPr lang="en-US" dirty="0" smtClean="0">
                <a:solidFill>
                  <a:srgbClr val="7030A0"/>
                </a:solidFill>
                <a:latin typeface="Avenir LT 55 Roman" pitchFamily="2" charset="0"/>
              </a:rPr>
              <a:t>© 2013 March of Dimes Foundation</a:t>
            </a:r>
            <a:endParaRPr lang="en-US" dirty="0">
              <a:solidFill>
                <a:srgbClr val="7030A0"/>
              </a:solidFill>
              <a:latin typeface="Avenir LT 55 Roman" pitchFamily="2" charset="0"/>
            </a:endParaRPr>
          </a:p>
        </p:txBody>
      </p:sp>
      <p:sp>
        <p:nvSpPr>
          <p:cNvPr id="6" name="Line 11"/>
          <p:cNvSpPr>
            <a:spLocks noChangeShapeType="1"/>
          </p:cNvSpPr>
          <p:nvPr/>
        </p:nvSpPr>
        <p:spPr bwMode="auto">
          <a:xfrm>
            <a:off x="865188" y="533400"/>
            <a:ext cx="7391400" cy="0"/>
          </a:xfrm>
          <a:prstGeom prst="line">
            <a:avLst/>
          </a:prstGeom>
          <a:noFill/>
          <a:ln w="44450" cap="rnd">
            <a:solidFill>
              <a:srgbClr val="CEAFDB"/>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2800" smtClean="0">
              <a:solidFill>
                <a:srgbClr val="804E9B"/>
              </a:solidFill>
              <a:latin typeface="Agenda-Medium"/>
            </a:endParaRPr>
          </a:p>
        </p:txBody>
      </p:sp>
      <p:sp>
        <p:nvSpPr>
          <p:cNvPr id="7" name="Rectangle 5"/>
          <p:cNvSpPr txBox="1">
            <a:spLocks noChangeArrowheads="1"/>
          </p:cNvSpPr>
          <p:nvPr userDrawn="1"/>
        </p:nvSpPr>
        <p:spPr bwMode="auto">
          <a:xfrm>
            <a:off x="2514600" y="6162675"/>
            <a:ext cx="3886200" cy="457200"/>
          </a:xfrm>
          <a:prstGeom prst="rect">
            <a:avLst/>
          </a:prstGeom>
          <a:noFill/>
          <a:ln w="9525">
            <a:noFill/>
            <a:miter lim="800000"/>
            <a:headEnd/>
            <a:tailEnd/>
          </a:ln>
        </p:spPr>
        <p:txBody>
          <a:bodyPr anchor="b"/>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pPr algn="ctr" eaLnBrk="1" hangingPunct="1"/>
            <a:endParaRPr lang="en-US" altLang="en-US" sz="1100" smtClean="0">
              <a:solidFill>
                <a:srgbClr val="7030A0"/>
              </a:solidFill>
            </a:endParaRPr>
          </a:p>
          <a:p>
            <a:pPr algn="ctr" eaLnBrk="1" hangingPunct="1"/>
            <a:r>
              <a:rPr lang="en-US" altLang="en-US" sz="1000" smtClean="0">
                <a:solidFill>
                  <a:srgbClr val="7030A0"/>
                </a:solidFill>
                <a:latin typeface="Avenir LT 55 Roman" panose="020B0503020000020003" pitchFamily="34" charset="0"/>
              </a:rPr>
              <a:t>      Objective 2: </a:t>
            </a:r>
            <a:r>
              <a:rPr lang="en-US" altLang="en-US" sz="1000" smtClean="0">
                <a:solidFill>
                  <a:srgbClr val="804E9B"/>
                </a:solidFill>
                <a:latin typeface="Avenir LT 55 Roman" panose="020B0503020000020003" pitchFamily="34" charset="0"/>
              </a:rPr>
              <a:t>Preconception influences</a:t>
            </a:r>
            <a:r>
              <a:rPr lang="en-US" altLang="en-US" sz="1000" smtClean="0">
                <a:solidFill>
                  <a:srgbClr val="7030A0"/>
                </a:solidFill>
                <a:latin typeface="Avenir LT 55 Roman" panose="020B0503020000020003" pitchFamily="34" charset="0"/>
              </a:rPr>
              <a:t>. Slide </a:t>
            </a:r>
            <a:fld id="{08B6EA6B-4501-4099-9B29-FB4578C63C78}" type="slidenum">
              <a:rPr lang="en-US" altLang="en-US" sz="1000" smtClean="0">
                <a:solidFill>
                  <a:srgbClr val="7030A0"/>
                </a:solidFill>
                <a:latin typeface="Avenir LT 55 Roman" panose="020B0503020000020003" pitchFamily="34" charset="0"/>
              </a:rPr>
              <a:pPr algn="ctr" eaLnBrk="1" hangingPunct="1"/>
              <a:t>‹#›</a:t>
            </a:fld>
            <a:endParaRPr lang="en-US" altLang="en-US" sz="1000" smtClean="0">
              <a:solidFill>
                <a:srgbClr val="804E9B"/>
              </a:solidFill>
              <a:latin typeface="Avenir LT 55 Roman" panose="020B0503020000020003" pitchFamily="34" charset="0"/>
            </a:endParaRPr>
          </a:p>
        </p:txBody>
      </p:sp>
      <p:pic>
        <p:nvPicPr>
          <p:cNvPr id="8"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3513" y="5780088"/>
            <a:ext cx="219392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6"/>
          <p:cNvGrpSpPr>
            <a:grpSpLocks/>
          </p:cNvGrpSpPr>
          <p:nvPr userDrawn="1"/>
        </p:nvGrpSpPr>
        <p:grpSpPr bwMode="auto">
          <a:xfrm>
            <a:off x="3429000" y="6048375"/>
            <a:ext cx="2246313" cy="274638"/>
            <a:chOff x="3057525" y="6048375"/>
            <a:chExt cx="2246181" cy="274638"/>
          </a:xfrm>
        </p:grpSpPr>
        <p:sp>
          <p:nvSpPr>
            <p:cNvPr id="10" name="Rectangle 9">
              <a:hlinkClick r:id="" action="ppaction://hlinkshowjump?jump=previousslide"/>
            </p:cNvPr>
            <p:cNvSpPr/>
            <p:nvPr userDrawn="1"/>
          </p:nvSpPr>
          <p:spPr bwMode="auto">
            <a:xfrm>
              <a:off x="3057525" y="6048375"/>
              <a:ext cx="731706" cy="274638"/>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n-US" sz="1050" b="1" dirty="0">
                  <a:solidFill>
                    <a:srgbClr val="804E9B"/>
                  </a:solidFill>
                  <a:latin typeface="Avenir LT 45 Book" pitchFamily="2" charset="0"/>
                </a:rPr>
                <a:t>&lt;Back</a:t>
              </a:r>
            </a:p>
          </p:txBody>
        </p:sp>
        <p:sp>
          <p:nvSpPr>
            <p:cNvPr id="11" name="Rectangle 10">
              <a:hlinkClick r:id="" action="ppaction://hlinkshowjump?jump=nextslide"/>
            </p:cNvPr>
            <p:cNvSpPr/>
            <p:nvPr userDrawn="1"/>
          </p:nvSpPr>
          <p:spPr bwMode="auto">
            <a:xfrm>
              <a:off x="4572000" y="6048375"/>
              <a:ext cx="731706" cy="274321"/>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n-US" sz="1050" b="1" dirty="0">
                  <a:solidFill>
                    <a:srgbClr val="804E9B"/>
                  </a:solidFill>
                  <a:latin typeface="Avenir LT 45 Book" pitchFamily="2" charset="0"/>
                </a:rPr>
                <a:t>Next&gt;</a:t>
              </a:r>
            </a:p>
          </p:txBody>
        </p:sp>
        <p:grpSp>
          <p:nvGrpSpPr>
            <p:cNvPr id="12" name="Group 15"/>
            <p:cNvGrpSpPr>
              <a:grpSpLocks/>
            </p:cNvGrpSpPr>
            <p:nvPr userDrawn="1"/>
          </p:nvGrpSpPr>
          <p:grpSpPr bwMode="auto">
            <a:xfrm>
              <a:off x="3811948" y="6048375"/>
              <a:ext cx="731709" cy="274321"/>
              <a:chOff x="3823494" y="6048534"/>
              <a:chExt cx="731520" cy="274320"/>
            </a:xfrm>
          </p:grpSpPr>
          <p:sp>
            <p:nvSpPr>
              <p:cNvPr id="15" name="Rectangle 14">
                <a:hlinkClick r:id="rId4" action="ppaction://hlinksldjump"/>
              </p:cNvPr>
              <p:cNvSpPr/>
              <p:nvPr userDrawn="1"/>
            </p:nvSpPr>
            <p:spPr bwMode="auto">
              <a:xfrm>
                <a:off x="3823494" y="6048534"/>
                <a:ext cx="731520" cy="274320"/>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lstStyle/>
              <a:p>
                <a:pPr eaLnBrk="0" hangingPunct="0">
                  <a:defRPr/>
                </a:pPr>
                <a:r>
                  <a:rPr lang="en-US" sz="1050" b="1" dirty="0">
                    <a:solidFill>
                      <a:srgbClr val="804E9B"/>
                    </a:solidFill>
                    <a:latin typeface="Avenir LT 45 Book" pitchFamily="2" charset="0"/>
                  </a:rPr>
                  <a:t>Contents</a:t>
                </a:r>
              </a:p>
            </p:txBody>
          </p:sp>
          <p:sp>
            <p:nvSpPr>
              <p:cNvPr id="16" name="Rectangle 17">
                <a:hlinkClick r:id="rId4" action="ppaction://hlinksldjump"/>
              </p:cNvPr>
              <p:cNvSpPr>
                <a:spLocks noChangeArrowheads="1"/>
              </p:cNvSpPr>
              <p:nvPr userDrawn="1"/>
            </p:nvSpPr>
            <p:spPr bwMode="auto">
              <a:xfrm>
                <a:off x="3855641" y="6096000"/>
                <a:ext cx="667226" cy="170498"/>
              </a:xfrm>
              <a:prstGeom prst="rect">
                <a:avLst/>
              </a:prstGeom>
              <a:solidFill>
                <a:srgbClr val="B0E39D">
                  <a:alpha val="0"/>
                </a:srgb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n-US" altLang="en-US" sz="2400" smtClean="0">
                  <a:solidFill>
                    <a:srgbClr val="804E9B"/>
                  </a:solidFill>
                </a:endParaRPr>
              </a:p>
            </p:txBody>
          </p:sp>
        </p:grpSp>
      </p:grpSp>
      <p:sp>
        <p:nvSpPr>
          <p:cNvPr id="13" name="Title 12"/>
          <p:cNvSpPr>
            <a:spLocks noGrp="1"/>
          </p:cNvSpPr>
          <p:nvPr>
            <p:ph type="title"/>
          </p:nvPr>
        </p:nvSpPr>
        <p:spPr>
          <a:xfrm>
            <a:off x="457200" y="274638"/>
            <a:ext cx="7799388" cy="563562"/>
          </a:xfrm>
          <a:prstGeom prst="rect">
            <a:avLst/>
          </a:prstGeom>
        </p:spPr>
        <p:txBody>
          <a:bodyPr/>
          <a:lstStyle>
            <a:lvl1pPr algn="r">
              <a:defRPr sz="1000" b="0">
                <a:solidFill>
                  <a:srgbClr val="A971BD"/>
                </a:solidFill>
                <a:latin typeface="Avenir LT 45 Book" pitchFamily="2"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775648" y="685800"/>
            <a:ext cx="6615752" cy="4953000"/>
          </a:xfrm>
          <a:prstGeom prst="rect">
            <a:avLst/>
          </a:prstGeom>
        </p:spPr>
        <p:txBody>
          <a:bodyPr/>
          <a:lstStyle>
            <a:lvl1pPr>
              <a:buClr>
                <a:srgbClr val="C85D9B"/>
              </a:buClr>
              <a:buFont typeface="Wingdings" pitchFamily="2" charset="2"/>
              <a:buChar char="§"/>
              <a:defRPr sz="1600" b="0">
                <a:latin typeface="Trebuchet MS" pitchFamily="34" charset="0"/>
              </a:defRPr>
            </a:lvl1pPr>
            <a:lvl2pPr marL="682625" indent="-341313">
              <a:buClr>
                <a:srgbClr val="C85D9B"/>
              </a:buClr>
              <a:buFont typeface="Courier New" pitchFamily="49" charset="0"/>
              <a:buChar char="o"/>
              <a:defRPr sz="1600">
                <a:latin typeface="Trebuchet MS" pitchFamily="34" charset="0"/>
              </a:defRPr>
            </a:lvl2pPr>
            <a:lvl3pPr marL="1030288" indent="-347663">
              <a:buClr>
                <a:srgbClr val="C85D9B"/>
              </a:buClr>
              <a:buFont typeface="Trebuchet MS" pitchFamily="34" charset="0"/>
              <a:buChar char="–"/>
              <a:defRPr sz="1600">
                <a:latin typeface="Trebuchet MS" pitchFamily="34" charset="0"/>
              </a:defRPr>
            </a:lvl3pPr>
            <a:lvl4pPr marL="1304925" indent="-280988">
              <a:buClr>
                <a:srgbClr val="C85D9B"/>
              </a:buClr>
              <a:buFont typeface="Arial" pitchFamily="34" charset="0"/>
              <a:buChar char="•"/>
              <a:defRPr sz="1600">
                <a:latin typeface="Trebuchet MS" pitchFamily="34" charset="0"/>
              </a:defRPr>
            </a:lvl4pPr>
            <a:lvl5pPr>
              <a:buClr>
                <a:srgbClr val="C85D9B"/>
              </a:buClr>
              <a:defRPr sz="160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5907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oal 3 continued">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txBox="1">
            <a:spLocks/>
          </p:cNvSpPr>
          <p:nvPr/>
        </p:nvSpPr>
        <p:spPr bwMode="auto">
          <a:xfrm>
            <a:off x="381000" y="6096000"/>
            <a:ext cx="3657600" cy="457200"/>
          </a:xfrm>
          <a:prstGeom prst="rect">
            <a:avLst/>
          </a:prstGeom>
          <a:noFill/>
          <a:ln w="9525">
            <a:noFill/>
            <a:miter lim="800000"/>
            <a:headEnd/>
            <a:tailEnd/>
          </a:ln>
        </p:spPr>
        <p:txBody>
          <a:bodyPr anchor="b"/>
          <a:lstStyle>
            <a:lvl1pPr>
              <a:defRPr sz="1000"/>
            </a:lvl1pPr>
          </a:lstStyle>
          <a:p>
            <a:pPr>
              <a:defRPr/>
            </a:pPr>
            <a:r>
              <a:rPr lang="en-US" dirty="0" smtClean="0">
                <a:solidFill>
                  <a:srgbClr val="7030A0"/>
                </a:solidFill>
                <a:latin typeface="Avenir LT 55 Roman" pitchFamily="2" charset="0"/>
              </a:rPr>
              <a:t>Preconception Health Promotion: The </a:t>
            </a:r>
          </a:p>
          <a:p>
            <a:pPr>
              <a:defRPr/>
            </a:pPr>
            <a:r>
              <a:rPr lang="en-US" dirty="0" smtClean="0">
                <a:solidFill>
                  <a:srgbClr val="7030A0"/>
                </a:solidFill>
                <a:latin typeface="Avenir LT 55 Roman" pitchFamily="2" charset="0"/>
              </a:rPr>
              <a:t>Foundation for a Healthier Tomorrow </a:t>
            </a:r>
          </a:p>
          <a:p>
            <a:pPr eaLnBrk="0" hangingPunct="0">
              <a:defRPr/>
            </a:pPr>
            <a:r>
              <a:rPr lang="en-US" dirty="0" smtClean="0">
                <a:solidFill>
                  <a:srgbClr val="7030A0"/>
                </a:solidFill>
                <a:latin typeface="Avenir LT 55 Roman" pitchFamily="2" charset="0"/>
              </a:rPr>
              <a:t>© 2013 March of Dimes Foundation</a:t>
            </a:r>
            <a:endParaRPr lang="en-US" dirty="0">
              <a:solidFill>
                <a:srgbClr val="7030A0"/>
              </a:solidFill>
              <a:latin typeface="Avenir LT 55 Roman" pitchFamily="2" charset="0"/>
            </a:endParaRPr>
          </a:p>
        </p:txBody>
      </p:sp>
      <p:sp>
        <p:nvSpPr>
          <p:cNvPr id="6" name="Line 11"/>
          <p:cNvSpPr>
            <a:spLocks noChangeShapeType="1"/>
          </p:cNvSpPr>
          <p:nvPr/>
        </p:nvSpPr>
        <p:spPr bwMode="auto">
          <a:xfrm>
            <a:off x="865188" y="533400"/>
            <a:ext cx="7391400" cy="0"/>
          </a:xfrm>
          <a:prstGeom prst="line">
            <a:avLst/>
          </a:prstGeom>
          <a:noFill/>
          <a:ln w="44450" cap="rnd">
            <a:solidFill>
              <a:srgbClr val="CEAFDB"/>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sz="2800" smtClean="0">
              <a:solidFill>
                <a:srgbClr val="804E9B"/>
              </a:solidFill>
              <a:latin typeface="Agenda-Medium"/>
            </a:endParaRPr>
          </a:p>
        </p:txBody>
      </p:sp>
      <p:sp>
        <p:nvSpPr>
          <p:cNvPr id="7" name="Rectangle 5"/>
          <p:cNvSpPr txBox="1">
            <a:spLocks noChangeArrowheads="1"/>
          </p:cNvSpPr>
          <p:nvPr userDrawn="1"/>
        </p:nvSpPr>
        <p:spPr bwMode="auto">
          <a:xfrm>
            <a:off x="2514600" y="6162675"/>
            <a:ext cx="3886200" cy="457200"/>
          </a:xfrm>
          <a:prstGeom prst="rect">
            <a:avLst/>
          </a:prstGeom>
          <a:noFill/>
          <a:ln w="9525">
            <a:noFill/>
            <a:miter lim="800000"/>
            <a:headEnd/>
            <a:tailEnd/>
          </a:ln>
        </p:spPr>
        <p:txBody>
          <a:bodyPr anchor="b"/>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pPr algn="ctr" eaLnBrk="1" hangingPunct="1"/>
            <a:endParaRPr lang="en-US" altLang="en-US" sz="1100" smtClean="0">
              <a:solidFill>
                <a:srgbClr val="7030A0"/>
              </a:solidFill>
            </a:endParaRPr>
          </a:p>
          <a:p>
            <a:pPr algn="ctr" eaLnBrk="1" hangingPunct="1"/>
            <a:r>
              <a:rPr lang="en-US" altLang="en-US" sz="1000" smtClean="0">
                <a:solidFill>
                  <a:srgbClr val="7030A0"/>
                </a:solidFill>
                <a:latin typeface="Avenir LT 55 Roman" panose="020B0503020000020003" pitchFamily="34" charset="0"/>
              </a:rPr>
              <a:t>       Objective 3:</a:t>
            </a:r>
            <a:r>
              <a:rPr lang="en-US" altLang="en-US" sz="1000" smtClean="0">
                <a:solidFill>
                  <a:srgbClr val="804E9B"/>
                </a:solidFill>
                <a:latin typeface="Avenir LT 55 Roman" panose="020B0503020000020003" pitchFamily="34" charset="0"/>
              </a:rPr>
              <a:t> Framework for care.</a:t>
            </a:r>
            <a:r>
              <a:rPr lang="en-US" altLang="en-US" sz="1000" smtClean="0">
                <a:solidFill>
                  <a:srgbClr val="7030A0"/>
                </a:solidFill>
                <a:latin typeface="Avenir LT 55 Roman" panose="020B0503020000020003" pitchFamily="34" charset="0"/>
              </a:rPr>
              <a:t>. Slide </a:t>
            </a:r>
            <a:fld id="{553CCE79-C5E2-4123-81BF-11CE2D8EC22E}" type="slidenum">
              <a:rPr lang="en-US" altLang="en-US" sz="1000" smtClean="0">
                <a:solidFill>
                  <a:srgbClr val="7030A0"/>
                </a:solidFill>
                <a:latin typeface="Avenir LT 55 Roman" panose="020B0503020000020003" pitchFamily="34" charset="0"/>
              </a:rPr>
              <a:pPr algn="ctr" eaLnBrk="1" hangingPunct="1"/>
              <a:t>‹#›</a:t>
            </a:fld>
            <a:endParaRPr lang="en-US" altLang="en-US" sz="1000" smtClean="0">
              <a:solidFill>
                <a:srgbClr val="804E9B"/>
              </a:solidFill>
              <a:latin typeface="Avenir LT 55 Roman" panose="020B0503020000020003" pitchFamily="34" charset="0"/>
            </a:endParaRPr>
          </a:p>
        </p:txBody>
      </p:sp>
      <p:pic>
        <p:nvPicPr>
          <p:cNvPr id="8"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3513" y="5780088"/>
            <a:ext cx="219392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6"/>
          <p:cNvGrpSpPr>
            <a:grpSpLocks/>
          </p:cNvGrpSpPr>
          <p:nvPr userDrawn="1"/>
        </p:nvGrpSpPr>
        <p:grpSpPr bwMode="auto">
          <a:xfrm>
            <a:off x="3429000" y="6048375"/>
            <a:ext cx="2246313" cy="274638"/>
            <a:chOff x="3057525" y="6048375"/>
            <a:chExt cx="2246181" cy="274638"/>
          </a:xfrm>
        </p:grpSpPr>
        <p:sp>
          <p:nvSpPr>
            <p:cNvPr id="10" name="Rectangle 9">
              <a:hlinkClick r:id="" action="ppaction://hlinkshowjump?jump=previousslide"/>
            </p:cNvPr>
            <p:cNvSpPr/>
            <p:nvPr userDrawn="1"/>
          </p:nvSpPr>
          <p:spPr bwMode="auto">
            <a:xfrm>
              <a:off x="3057525" y="6048375"/>
              <a:ext cx="731706" cy="274638"/>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n-US" sz="1050" b="1" dirty="0">
                  <a:solidFill>
                    <a:srgbClr val="804E9B"/>
                  </a:solidFill>
                  <a:latin typeface="Avenir LT 45 Book" pitchFamily="2" charset="0"/>
                </a:rPr>
                <a:t>&lt;Back</a:t>
              </a:r>
            </a:p>
          </p:txBody>
        </p:sp>
        <p:sp>
          <p:nvSpPr>
            <p:cNvPr id="11" name="Rectangle 10">
              <a:hlinkClick r:id="" action="ppaction://hlinkshowjump?jump=nextslide"/>
            </p:cNvPr>
            <p:cNvSpPr/>
            <p:nvPr userDrawn="1"/>
          </p:nvSpPr>
          <p:spPr bwMode="auto">
            <a:xfrm>
              <a:off x="4572000" y="6048375"/>
              <a:ext cx="731706" cy="274321"/>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n-US" sz="1050" b="1" dirty="0">
                  <a:solidFill>
                    <a:srgbClr val="804E9B"/>
                  </a:solidFill>
                  <a:latin typeface="Avenir LT 45 Book" pitchFamily="2" charset="0"/>
                </a:rPr>
                <a:t>Next&gt;</a:t>
              </a:r>
            </a:p>
          </p:txBody>
        </p:sp>
        <p:grpSp>
          <p:nvGrpSpPr>
            <p:cNvPr id="12" name="Group 15"/>
            <p:cNvGrpSpPr>
              <a:grpSpLocks/>
            </p:cNvGrpSpPr>
            <p:nvPr userDrawn="1"/>
          </p:nvGrpSpPr>
          <p:grpSpPr bwMode="auto">
            <a:xfrm>
              <a:off x="3811948" y="6048375"/>
              <a:ext cx="731709" cy="274321"/>
              <a:chOff x="3823494" y="6048534"/>
              <a:chExt cx="731520" cy="274320"/>
            </a:xfrm>
          </p:grpSpPr>
          <p:sp>
            <p:nvSpPr>
              <p:cNvPr id="14" name="Rectangle 13">
                <a:hlinkClick r:id="rId4" action="ppaction://hlinksldjump"/>
              </p:cNvPr>
              <p:cNvSpPr/>
              <p:nvPr userDrawn="1"/>
            </p:nvSpPr>
            <p:spPr bwMode="auto">
              <a:xfrm>
                <a:off x="3823494" y="6048534"/>
                <a:ext cx="731520" cy="274320"/>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lstStyle/>
              <a:p>
                <a:pPr eaLnBrk="0" hangingPunct="0">
                  <a:defRPr/>
                </a:pPr>
                <a:r>
                  <a:rPr lang="en-US" sz="1050" b="1" dirty="0">
                    <a:solidFill>
                      <a:srgbClr val="804E9B"/>
                    </a:solidFill>
                    <a:latin typeface="Avenir LT 45 Book" pitchFamily="2" charset="0"/>
                  </a:rPr>
                  <a:t>Contents</a:t>
                </a:r>
              </a:p>
            </p:txBody>
          </p:sp>
          <p:sp>
            <p:nvSpPr>
              <p:cNvPr id="15" name="Rectangle 17">
                <a:hlinkClick r:id="rId4" action="ppaction://hlinksldjump"/>
              </p:cNvPr>
              <p:cNvSpPr>
                <a:spLocks noChangeArrowheads="1"/>
              </p:cNvSpPr>
              <p:nvPr userDrawn="1"/>
            </p:nvSpPr>
            <p:spPr bwMode="auto">
              <a:xfrm>
                <a:off x="3855641" y="6096000"/>
                <a:ext cx="667226" cy="170498"/>
              </a:xfrm>
              <a:prstGeom prst="rect">
                <a:avLst/>
              </a:prstGeom>
              <a:solidFill>
                <a:srgbClr val="B0E39D">
                  <a:alpha val="0"/>
                </a:srgb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n-US" altLang="en-US" sz="2400" smtClean="0">
                  <a:solidFill>
                    <a:srgbClr val="804E9B"/>
                  </a:solidFill>
                </a:endParaRPr>
              </a:p>
            </p:txBody>
          </p:sp>
        </p:grpSp>
      </p:grpSp>
      <p:sp>
        <p:nvSpPr>
          <p:cNvPr id="13" name="Title 12"/>
          <p:cNvSpPr>
            <a:spLocks noGrp="1"/>
          </p:cNvSpPr>
          <p:nvPr>
            <p:ph type="title"/>
          </p:nvPr>
        </p:nvSpPr>
        <p:spPr>
          <a:xfrm>
            <a:off x="457200" y="274638"/>
            <a:ext cx="7799388" cy="1143000"/>
          </a:xfrm>
          <a:prstGeom prst="rect">
            <a:avLst/>
          </a:prstGeom>
          <a:ln>
            <a:noFill/>
          </a:ln>
        </p:spPr>
        <p:txBody>
          <a:bodyPr/>
          <a:lstStyle>
            <a:lvl1pPr algn="r">
              <a:defRPr sz="1000" b="0">
                <a:solidFill>
                  <a:srgbClr val="9C5FB5"/>
                </a:solidFill>
                <a:latin typeface="Avenir LT 45 Book" pitchFamily="2" charset="0"/>
              </a:defRPr>
            </a:lvl1pPr>
          </a:lstStyle>
          <a:p>
            <a:r>
              <a:rPr lang="en-US" dirty="0" smtClean="0"/>
              <a:t>Click to edit Master title style</a:t>
            </a:r>
            <a:endParaRPr lang="en-US" dirty="0"/>
          </a:p>
        </p:txBody>
      </p:sp>
      <p:sp>
        <p:nvSpPr>
          <p:cNvPr id="16" name="Content Placeholder 2"/>
          <p:cNvSpPr>
            <a:spLocks noGrp="1"/>
          </p:cNvSpPr>
          <p:nvPr>
            <p:ph idx="1"/>
          </p:nvPr>
        </p:nvSpPr>
        <p:spPr>
          <a:xfrm>
            <a:off x="775648" y="685800"/>
            <a:ext cx="6615752" cy="5029200"/>
          </a:xfrm>
          <a:prstGeom prst="rect">
            <a:avLst/>
          </a:prstGeom>
        </p:spPr>
        <p:txBody>
          <a:bodyPr/>
          <a:lstStyle>
            <a:lvl1pPr>
              <a:buClr>
                <a:srgbClr val="C85D9B"/>
              </a:buClr>
              <a:buFont typeface="Wingdings" pitchFamily="2" charset="2"/>
              <a:buChar char="§"/>
              <a:defRPr sz="1600" b="0">
                <a:latin typeface="Trebuchet MS" pitchFamily="34" charset="0"/>
              </a:defRPr>
            </a:lvl1pPr>
            <a:lvl2pPr>
              <a:buClr>
                <a:srgbClr val="C85D9B"/>
              </a:buClr>
              <a:buFont typeface="Courier New" pitchFamily="49" charset="0"/>
              <a:buChar char="o"/>
              <a:defRPr sz="1600">
                <a:latin typeface="Trebuchet MS" pitchFamily="34" charset="0"/>
              </a:defRPr>
            </a:lvl2pPr>
            <a:lvl3pPr>
              <a:buClr>
                <a:srgbClr val="C85D9B"/>
              </a:buClr>
              <a:buFont typeface="Trebuchet MS" pitchFamily="34" charset="0"/>
              <a:buChar char="–"/>
              <a:defRPr sz="1600">
                <a:latin typeface="Trebuchet MS" pitchFamily="34" charset="0"/>
              </a:defRPr>
            </a:lvl3pPr>
            <a:lvl4pPr>
              <a:buClr>
                <a:srgbClr val="C85D9B"/>
              </a:buClr>
              <a:buFont typeface="Arial" pitchFamily="34" charset="0"/>
              <a:buChar char="•"/>
              <a:defRPr sz="1600">
                <a:latin typeface="Trebuchet MS" pitchFamily="34" charset="0"/>
              </a:defRPr>
            </a:lvl4pPr>
            <a:lvl5pPr>
              <a:buClr>
                <a:srgbClr val="C85D9B"/>
              </a:buClr>
              <a:defRPr sz="160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174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FF2D3E4-7481-4741-B95E-65066C0D71C1}"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How are you doing">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5"/>
          <p:cNvSpPr txBox="1">
            <a:spLocks noChangeArrowheads="1"/>
          </p:cNvSpPr>
          <p:nvPr/>
        </p:nvSpPr>
        <p:spPr bwMode="auto">
          <a:xfrm>
            <a:off x="2643188" y="6162675"/>
            <a:ext cx="3886200" cy="457200"/>
          </a:xfrm>
          <a:prstGeom prst="rect">
            <a:avLst/>
          </a:prstGeom>
          <a:noFill/>
          <a:ln w="9525">
            <a:noFill/>
            <a:miter lim="800000"/>
            <a:headEnd/>
            <a:tailEnd/>
          </a:ln>
        </p:spPr>
        <p:txBody>
          <a:bodyPr anchor="b"/>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pPr algn="ctr" eaLnBrk="1" hangingPunct="1"/>
            <a:r>
              <a:rPr lang="en-US" altLang="en-US" sz="1000" smtClean="0">
                <a:solidFill>
                  <a:srgbClr val="7030A0"/>
                </a:solidFill>
                <a:latin typeface="Avenir LT 55 Roman" panose="020B0503020000020003" pitchFamily="34" charset="0"/>
              </a:rPr>
              <a:t>Slide </a:t>
            </a:r>
            <a:fld id="{EC01BEDB-75CF-4E76-AE5D-EFE2747DB1B7}" type="slidenum">
              <a:rPr lang="en-US" altLang="en-US" sz="1000" smtClean="0">
                <a:solidFill>
                  <a:srgbClr val="7030A0"/>
                </a:solidFill>
                <a:latin typeface="Avenir LT 55 Roman" panose="020B0503020000020003" pitchFamily="34" charset="0"/>
              </a:rPr>
              <a:pPr algn="ctr" eaLnBrk="1" hangingPunct="1"/>
              <a:t>‹#›</a:t>
            </a:fld>
            <a:endParaRPr lang="en-US" altLang="en-US" sz="1000" smtClean="0">
              <a:solidFill>
                <a:srgbClr val="804E9B"/>
              </a:solidFill>
              <a:latin typeface="Avenir LT 55 Roman" panose="020B0503020000020003" pitchFamily="34" charset="0"/>
            </a:endParaRPr>
          </a:p>
        </p:txBody>
      </p:sp>
      <p:pic>
        <p:nvPicPr>
          <p:cNvPr id="6"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3513" y="5780088"/>
            <a:ext cx="219392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4"/>
          <p:cNvGrpSpPr>
            <a:grpSpLocks/>
          </p:cNvGrpSpPr>
          <p:nvPr userDrawn="1"/>
        </p:nvGrpSpPr>
        <p:grpSpPr bwMode="auto">
          <a:xfrm>
            <a:off x="3429000" y="6048375"/>
            <a:ext cx="2246313" cy="274638"/>
            <a:chOff x="3057525" y="6048375"/>
            <a:chExt cx="2246181" cy="274638"/>
          </a:xfrm>
        </p:grpSpPr>
        <p:sp>
          <p:nvSpPr>
            <p:cNvPr id="8" name="Rectangle 7">
              <a:hlinkClick r:id="" action="ppaction://hlinkshowjump?jump=previousslide"/>
            </p:cNvPr>
            <p:cNvSpPr/>
            <p:nvPr userDrawn="1"/>
          </p:nvSpPr>
          <p:spPr bwMode="auto">
            <a:xfrm>
              <a:off x="3057525" y="6048375"/>
              <a:ext cx="731706" cy="274638"/>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n-US" sz="1050" b="1" dirty="0">
                  <a:solidFill>
                    <a:srgbClr val="804E9B"/>
                  </a:solidFill>
                  <a:latin typeface="Avenir LT 45 Book" pitchFamily="2" charset="0"/>
                </a:rPr>
                <a:t>&lt;Back</a:t>
              </a:r>
            </a:p>
          </p:txBody>
        </p:sp>
        <p:sp>
          <p:nvSpPr>
            <p:cNvPr id="9" name="Rectangle 8">
              <a:hlinkClick r:id="" action="ppaction://hlinkshowjump?jump=nextslide"/>
            </p:cNvPr>
            <p:cNvSpPr/>
            <p:nvPr userDrawn="1"/>
          </p:nvSpPr>
          <p:spPr bwMode="auto">
            <a:xfrm>
              <a:off x="4572000" y="6048375"/>
              <a:ext cx="731706" cy="274321"/>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nchor="ctr"/>
            <a:lstStyle/>
            <a:p>
              <a:pPr algn="ctr" eaLnBrk="0" hangingPunct="0">
                <a:defRPr/>
              </a:pPr>
              <a:r>
                <a:rPr lang="en-US" sz="1050" b="1" dirty="0">
                  <a:solidFill>
                    <a:srgbClr val="804E9B"/>
                  </a:solidFill>
                  <a:latin typeface="Avenir LT 45 Book" pitchFamily="2" charset="0"/>
                </a:rPr>
                <a:t>Next&gt;</a:t>
              </a:r>
            </a:p>
          </p:txBody>
        </p:sp>
        <p:grpSp>
          <p:nvGrpSpPr>
            <p:cNvPr id="10" name="Group 15"/>
            <p:cNvGrpSpPr>
              <a:grpSpLocks/>
            </p:cNvGrpSpPr>
            <p:nvPr userDrawn="1"/>
          </p:nvGrpSpPr>
          <p:grpSpPr bwMode="auto">
            <a:xfrm>
              <a:off x="3811948" y="6048375"/>
              <a:ext cx="731709" cy="274321"/>
              <a:chOff x="3823494" y="6048534"/>
              <a:chExt cx="731520" cy="274320"/>
            </a:xfrm>
          </p:grpSpPr>
          <p:sp>
            <p:nvSpPr>
              <p:cNvPr id="11" name="Rectangle 10">
                <a:hlinkClick r:id="rId4" action="ppaction://hlinksldjump"/>
              </p:cNvPr>
              <p:cNvSpPr/>
              <p:nvPr userDrawn="1"/>
            </p:nvSpPr>
            <p:spPr bwMode="auto">
              <a:xfrm>
                <a:off x="3823494" y="6048534"/>
                <a:ext cx="731520" cy="274320"/>
              </a:xfrm>
              <a:prstGeom prst="rect">
                <a:avLst/>
              </a:prstGeom>
              <a:solidFill>
                <a:srgbClr val="CAAAD6"/>
              </a:solidFill>
              <a:ln w="9525" cap="flat" cmpd="sng" algn="ctr">
                <a:solidFill>
                  <a:schemeClr val="tx1"/>
                </a:solidFill>
                <a:prstDash val="solid"/>
                <a:round/>
                <a:headEnd type="none" w="med" len="med"/>
                <a:tailEnd type="none" w="med" len="med"/>
              </a:ln>
              <a:effectLst/>
              <a:scene3d>
                <a:camera prst="orthographicFront"/>
                <a:lightRig rig="threePt" dir="t">
                  <a:rot lat="0" lon="0" rev="3600000"/>
                </a:lightRig>
              </a:scene3d>
              <a:sp3d>
                <a:bevelT w="50800" h="25400" prst="angle"/>
              </a:sp3d>
            </p:spPr>
            <p:txBody>
              <a:bodyPr/>
              <a:lstStyle/>
              <a:p>
                <a:pPr eaLnBrk="0" hangingPunct="0">
                  <a:defRPr/>
                </a:pPr>
                <a:r>
                  <a:rPr lang="en-US" sz="1050" b="1" dirty="0">
                    <a:solidFill>
                      <a:srgbClr val="804E9B"/>
                    </a:solidFill>
                    <a:latin typeface="Avenir LT 45 Book" pitchFamily="2" charset="0"/>
                  </a:rPr>
                  <a:t>Contents</a:t>
                </a:r>
              </a:p>
            </p:txBody>
          </p:sp>
          <p:sp>
            <p:nvSpPr>
              <p:cNvPr id="12" name="Rectangle 17">
                <a:hlinkClick r:id="rId4" action="ppaction://hlinksldjump"/>
              </p:cNvPr>
              <p:cNvSpPr>
                <a:spLocks noChangeArrowheads="1"/>
              </p:cNvSpPr>
              <p:nvPr userDrawn="1"/>
            </p:nvSpPr>
            <p:spPr bwMode="auto">
              <a:xfrm>
                <a:off x="3855641" y="6096000"/>
                <a:ext cx="667226" cy="170498"/>
              </a:xfrm>
              <a:prstGeom prst="rect">
                <a:avLst/>
              </a:prstGeom>
              <a:solidFill>
                <a:srgbClr val="B0E39D">
                  <a:alpha val="0"/>
                </a:srgb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sz="2800">
                    <a:solidFill>
                      <a:schemeClr val="tx1"/>
                    </a:solidFill>
                    <a:latin typeface="Agenda-Medium"/>
                    <a:ea typeface="MS PGothic" panose="020B0600070205080204" pitchFamily="34" charset="-128"/>
                  </a:defRPr>
                </a:lvl1pPr>
                <a:lvl2pPr marL="742950" indent="-285750" eaLnBrk="0" hangingPunct="0">
                  <a:defRPr sz="2800">
                    <a:solidFill>
                      <a:schemeClr val="tx1"/>
                    </a:solidFill>
                    <a:latin typeface="Agenda-Medium"/>
                    <a:ea typeface="MS PGothic" panose="020B0600070205080204" pitchFamily="34" charset="-128"/>
                  </a:defRPr>
                </a:lvl2pPr>
                <a:lvl3pPr marL="1143000" indent="-228600" eaLnBrk="0" hangingPunct="0">
                  <a:defRPr sz="2800">
                    <a:solidFill>
                      <a:schemeClr val="tx1"/>
                    </a:solidFill>
                    <a:latin typeface="Agenda-Medium"/>
                    <a:ea typeface="MS PGothic" panose="020B0600070205080204" pitchFamily="34" charset="-128"/>
                  </a:defRPr>
                </a:lvl3pPr>
                <a:lvl4pPr marL="1600200" indent="-228600" eaLnBrk="0" hangingPunct="0">
                  <a:defRPr sz="2800">
                    <a:solidFill>
                      <a:schemeClr val="tx1"/>
                    </a:solidFill>
                    <a:latin typeface="Agenda-Medium"/>
                    <a:ea typeface="MS PGothic" panose="020B0600070205080204" pitchFamily="34" charset="-128"/>
                  </a:defRPr>
                </a:lvl4pPr>
                <a:lvl5pPr marL="2057400" indent="-228600" eaLnBrk="0" hangingPunct="0">
                  <a:defRPr sz="2800">
                    <a:solidFill>
                      <a:schemeClr val="tx1"/>
                    </a:solidFill>
                    <a:latin typeface="Agenda-Medium"/>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genda-Medium"/>
                    <a:ea typeface="MS PGothic" panose="020B0600070205080204" pitchFamily="34" charset="-128"/>
                  </a:defRPr>
                </a:lvl9pPr>
              </a:lstStyle>
              <a:p>
                <a:endParaRPr lang="en-US" altLang="en-US" sz="2400" smtClean="0">
                  <a:solidFill>
                    <a:srgbClr val="804E9B"/>
                  </a:solidFill>
                </a:endParaRPr>
              </a:p>
            </p:txBody>
          </p:sp>
        </p:grpSp>
      </p:grpSp>
      <p:sp>
        <p:nvSpPr>
          <p:cNvPr id="22530" name="Rectangle 2"/>
          <p:cNvSpPr>
            <a:spLocks noGrp="1" noChangeArrowheads="1"/>
          </p:cNvSpPr>
          <p:nvPr>
            <p:ph type="ctrTitle"/>
          </p:nvPr>
        </p:nvSpPr>
        <p:spPr>
          <a:xfrm>
            <a:off x="1143000" y="533400"/>
            <a:ext cx="6858000" cy="1143000"/>
          </a:xfrm>
          <a:prstGeom prst="rect">
            <a:avLst/>
          </a:prstGeom>
        </p:spPr>
        <p:txBody>
          <a:bodyPr anchor="b"/>
          <a:lstStyle>
            <a:lvl1pPr algn="ctr">
              <a:lnSpc>
                <a:spcPct val="80000"/>
              </a:lnSpc>
              <a:defRPr sz="4000" baseline="0">
                <a:solidFill>
                  <a:srgbClr val="C85D9B"/>
                </a:solidFill>
                <a:latin typeface="Trebuchet MS" pitchFamily="34" charset="0"/>
              </a:defRPr>
            </a:lvl1pPr>
          </a:lstStyle>
          <a:p>
            <a:r>
              <a:rPr lang="en-US" dirty="0" smtClean="0"/>
              <a:t>Click to edit Master title style</a:t>
            </a:r>
            <a:endParaRPr lang="en-US" dirty="0"/>
          </a:p>
        </p:txBody>
      </p:sp>
      <p:sp>
        <p:nvSpPr>
          <p:cNvPr id="22531" name="Rectangle 3"/>
          <p:cNvSpPr>
            <a:spLocks noGrp="1" noChangeArrowheads="1"/>
          </p:cNvSpPr>
          <p:nvPr>
            <p:ph type="subTitle" idx="1"/>
          </p:nvPr>
        </p:nvSpPr>
        <p:spPr>
          <a:xfrm>
            <a:off x="4038600" y="1905000"/>
            <a:ext cx="4038600" cy="3657600"/>
          </a:xfrm>
          <a:prstGeom prst="rect">
            <a:avLst/>
          </a:prstGeom>
        </p:spPr>
        <p:txBody>
          <a:bodyPr/>
          <a:lstStyle>
            <a:lvl1pPr marL="0" indent="0" algn="ctr">
              <a:lnSpc>
                <a:spcPct val="90000"/>
              </a:lnSpc>
              <a:buNone/>
              <a:defRPr sz="2000" b="0" baseline="0">
                <a:solidFill>
                  <a:srgbClr val="28BE65"/>
                </a:solidFill>
                <a:latin typeface="Trebuchet MS"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966417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ctrTitle"/>
          </p:nvPr>
        </p:nvSpPr>
        <p:spPr>
          <a:xfrm>
            <a:off x="762000" y="457246"/>
            <a:ext cx="7772400" cy="1470025"/>
          </a:xfrm>
        </p:spPr>
        <p:txBody>
          <a:bodyPr/>
          <a:lstStyle>
            <a:lvl1pPr>
              <a:defRPr sz="4800"/>
            </a:lvl1pPr>
          </a:lstStyle>
          <a:p>
            <a:r>
              <a:rPr lang="en-US" smtClean="0"/>
              <a:t>Click to edit Master title style</a:t>
            </a:r>
            <a:endParaRPr lang="en-US"/>
          </a:p>
        </p:txBody>
      </p:sp>
      <p:sp>
        <p:nvSpPr>
          <p:cNvPr id="235523" name="Rectangle 3"/>
          <p:cNvSpPr>
            <a:spLocks noGrp="1" noChangeArrowheads="1"/>
          </p:cNvSpPr>
          <p:nvPr>
            <p:ph type="subTitle" idx="1"/>
          </p:nvPr>
        </p:nvSpPr>
        <p:spPr>
          <a:xfrm>
            <a:off x="4800600" y="3124200"/>
            <a:ext cx="3810000" cy="990600"/>
          </a:xfrm>
        </p:spPr>
        <p:txBody>
          <a:bodyPr/>
          <a:lstStyle>
            <a:lvl1pPr marL="0" indent="0" algn="r">
              <a:buFontTx/>
              <a:buNone/>
              <a:defRPr sz="3600" i="1"/>
            </a:lvl1pPr>
          </a:lstStyle>
          <a:p>
            <a:r>
              <a:rPr lang="en-US" smtClean="0"/>
              <a:t>Click to edit Master subtitle style</a:t>
            </a:r>
            <a:endParaRPr lang="en-US"/>
          </a:p>
        </p:txBody>
      </p:sp>
    </p:spTree>
    <p:extLst>
      <p:ext uri="{BB962C8B-B14F-4D97-AF65-F5344CB8AC3E}">
        <p14:creationId xmlns:p14="http://schemas.microsoft.com/office/powerpoint/2010/main" val="360103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6207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Tree>
    <p:extLst>
      <p:ext uri="{BB962C8B-B14F-4D97-AF65-F5344CB8AC3E}">
        <p14:creationId xmlns:p14="http://schemas.microsoft.com/office/powerpoint/2010/main" val="642627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8"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896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8508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2886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626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3"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p14="http://schemas.microsoft.com/office/powerpoint/2010/main" val="1938673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7"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97"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97"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p14="http://schemas.microsoft.com/office/powerpoint/2010/main" val="398326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C536EEC-9B17-4C18-B26C-40B95A3EBA71}"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004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46"/>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8" y="152446"/>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5218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auto">
              <a:spcBef>
                <a:spcPts val="0"/>
              </a:spcBef>
              <a:spcAft>
                <a:spcPts val="0"/>
              </a:spcAft>
              <a:defRPr/>
            </a:pPr>
            <a:endParaRPr lang="en-US" dirty="0">
              <a:solidFill>
                <a:srgbClr val="FFFFFF"/>
              </a:solidFill>
              <a:latin typeface="Arial"/>
              <a:cs typeface="+mn-cs"/>
            </a:endParaRPr>
          </a:p>
        </p:txBody>
      </p:sp>
      <p:sp>
        <p:nvSpPr>
          <p:cNvPr id="6" name="Rectangle 6"/>
          <p:cNvSpPr>
            <a:spLocks noGrp="1" noChangeArrowheads="1"/>
          </p:cNvSpPr>
          <p:nvPr>
            <p:ph type="ftr" sz="quarter" idx="11"/>
          </p:nvPr>
        </p:nvSpPr>
        <p:spPr>
          <a:xfrm>
            <a:off x="3124210" y="6248400"/>
            <a:ext cx="2895600" cy="457200"/>
          </a:xfrm>
          <a:prstGeom prst="rect">
            <a:avLst/>
          </a:prstGeom>
          <a:ln/>
        </p:spPr>
        <p:txBody>
          <a:bodyPr/>
          <a:lstStyle>
            <a:lvl1pPr>
              <a:defRPr/>
            </a:lvl1pPr>
          </a:lstStyle>
          <a:p>
            <a:pPr fontAlgn="auto">
              <a:spcBef>
                <a:spcPts val="0"/>
              </a:spcBef>
              <a:spcAft>
                <a:spcPts val="0"/>
              </a:spcAft>
              <a:defRPr/>
            </a:pPr>
            <a:endParaRPr lang="en-US" dirty="0">
              <a:solidFill>
                <a:srgbClr val="FFFFFF"/>
              </a:solidFill>
              <a:latin typeface="Arial"/>
              <a:cs typeface="+mn-cs"/>
            </a:endParaRPr>
          </a:p>
        </p:txBody>
      </p:sp>
      <p:sp>
        <p:nvSpPr>
          <p:cNvPr id="7" name="Rectangle 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auto">
              <a:spcBef>
                <a:spcPts val="0"/>
              </a:spcBef>
              <a:spcAft>
                <a:spcPts val="0"/>
              </a:spcAft>
              <a:defRPr/>
            </a:pPr>
            <a:fld id="{CCEB3D38-9EC6-4608-855B-29D68A304300}" type="slidenum">
              <a:rPr lang="en-US">
                <a:solidFill>
                  <a:srgbClr val="FFFFFF"/>
                </a:solidFill>
                <a:latin typeface="Arial"/>
                <a:cs typeface="+mn-cs"/>
              </a:rPr>
              <a:pPr fontAlgn="auto">
                <a:spcBef>
                  <a:spcPts val="0"/>
                </a:spcBef>
                <a:spcAft>
                  <a:spcPts val="0"/>
                </a:spcAft>
                <a:defRPr/>
              </a:pPr>
              <a:t>‹#›</a:t>
            </a:fld>
            <a:endParaRPr lang="en-US" dirty="0">
              <a:solidFill>
                <a:srgbClr val="FFFFFF"/>
              </a:solidFill>
              <a:latin typeface="Arial"/>
              <a:cs typeface="+mn-cs"/>
            </a:endParaRPr>
          </a:p>
        </p:txBody>
      </p:sp>
    </p:spTree>
    <p:extLst>
      <p:ext uri="{BB962C8B-B14F-4D97-AF65-F5344CB8AC3E}">
        <p14:creationId xmlns:p14="http://schemas.microsoft.com/office/powerpoint/2010/main" val="2015411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2_Ending Slide">
    <p:spTree>
      <p:nvGrpSpPr>
        <p:cNvPr id="1" name=""/>
        <p:cNvGrpSpPr/>
        <p:nvPr/>
      </p:nvGrpSpPr>
      <p:grpSpPr>
        <a:xfrm>
          <a:off x="0" y="0"/>
          <a:ext cx="0" cy="0"/>
          <a:chOff x="0" y="0"/>
          <a:chExt cx="0" cy="0"/>
        </a:xfrm>
      </p:grpSpPr>
      <p:pic>
        <p:nvPicPr>
          <p:cNvPr id="2" name="Picture 10" descr="Untitl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29741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271" name="think-cell Slide" r:id="rId9" imgW="0" imgH="0" progId="">
                  <p:embed/>
                </p:oleObj>
              </mc:Choice>
              <mc:Fallback>
                <p:oleObj name="think-cell Slide" r:id="rId9" imgW="0" imgH="0" progId="">
                  <p:embed/>
                  <p:pic>
                    <p:nvPicPr>
                      <p:cNvPr id="0" name="AutoShape 6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038582" y="124"/>
            <a:ext cx="4105418"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8978">
              <a:spcBef>
                <a:spcPts val="0"/>
              </a:spcBef>
              <a:spcAft>
                <a:spcPts val="0"/>
              </a:spcAft>
            </a:pPr>
            <a:endParaRPr lang="en-US" sz="800" b="1" dirty="0">
              <a:solidFill>
                <a:srgbClr val="E2E2E2"/>
              </a:solidFill>
              <a:latin typeface="Arial"/>
              <a:cs typeface="+mn-cs"/>
            </a:endParaRPr>
          </a:p>
        </p:txBody>
      </p:sp>
      <p:sp>
        <p:nvSpPr>
          <p:cNvPr id="9" name="Text Placeholder 8"/>
          <p:cNvSpPr>
            <a:spLocks noGrp="1"/>
          </p:cNvSpPr>
          <p:nvPr>
            <p:ph type="body" sz="quarter" idx="10"/>
            <p:custDataLst>
              <p:tags r:id="rId4"/>
            </p:custDataLst>
          </p:nvPr>
        </p:nvSpPr>
        <p:spPr bwMode="gray">
          <a:xfrm>
            <a:off x="5241619" y="2151308"/>
            <a:ext cx="3661850" cy="1479831"/>
          </a:xfrm>
        </p:spPr>
        <p:txBody>
          <a:bodyPr anchor="b"/>
          <a:lstStyle>
            <a:lvl1pPr algn="l" defTabSz="888978">
              <a:spcBef>
                <a:spcPct val="0"/>
              </a:spcBef>
              <a:defRPr sz="2800"/>
            </a:lvl1pPr>
          </a:lstStyle>
          <a:p>
            <a:pPr lvl="0"/>
            <a:r>
              <a:rPr lang="en-US" smtClean="0"/>
              <a:t>Click to edit Master text styles</a:t>
            </a:r>
          </a:p>
        </p:txBody>
      </p:sp>
      <p:sp>
        <p:nvSpPr>
          <p:cNvPr id="11" name="Text Placeholder 10"/>
          <p:cNvSpPr>
            <a:spLocks noGrp="1"/>
          </p:cNvSpPr>
          <p:nvPr>
            <p:ph type="body" sz="quarter" idx="11"/>
            <p:custDataLst>
              <p:tags r:id="rId5"/>
            </p:custDataLst>
          </p:nvPr>
        </p:nvSpPr>
        <p:spPr bwMode="gray">
          <a:xfrm>
            <a:off x="5240909" y="3945025"/>
            <a:ext cx="3662739"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78" rtl="0" fontAlgn="base">
              <a:spcBef>
                <a:spcPct val="0"/>
              </a:spcBef>
              <a:spcAft>
                <a:spcPct val="0"/>
              </a:spcAft>
            </a:pPr>
            <a:r>
              <a:rPr lang="en-US" smtClean="0"/>
              <a:t>Click to edit Master text styles</a:t>
            </a:r>
          </a:p>
        </p:txBody>
      </p:sp>
      <p:grpSp>
        <p:nvGrpSpPr>
          <p:cNvPr id="12" name="Group 11"/>
          <p:cNvGrpSpPr/>
          <p:nvPr userDrawn="1"/>
        </p:nvGrpSpPr>
        <p:grpSpPr>
          <a:xfrm>
            <a:off x="0" y="6223000"/>
            <a:ext cx="9144000" cy="635000"/>
            <a:chOff x="0" y="6223000"/>
            <a:chExt cx="9602788" cy="635000"/>
          </a:xfrm>
        </p:grpSpPr>
        <p:sp>
          <p:nvSpPr>
            <p:cNvPr id="10" name="Rectangle 9"/>
            <p:cNvSpPr/>
            <p:nvPr userDrawn="1">
              <p:custDataLst>
                <p:tags r:id="rId6"/>
              </p:custDataLst>
            </p:nvPr>
          </p:nvSpPr>
          <p:spPr bwMode="auto">
            <a:xfrm>
              <a:off x="0" y="6223000"/>
              <a:ext cx="9602788" cy="635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8978">
                <a:spcBef>
                  <a:spcPts val="0"/>
                </a:spcBef>
                <a:spcAft>
                  <a:spcPts val="0"/>
                </a:spcAft>
              </a:pPr>
              <a:endParaRPr lang="en-US" sz="1400" dirty="0">
                <a:solidFill>
                  <a:srgbClr val="000000"/>
                </a:solidFill>
                <a:latin typeface="Arial"/>
                <a:cs typeface="+mn-cs"/>
              </a:endParaRPr>
            </a:p>
          </p:txBody>
        </p:sp>
        <p:pic>
          <p:nvPicPr>
            <p:cNvPr id="8" name="Picture 1"/>
            <p:cNvPicPr>
              <a:picLocks noChangeAspect="1" noChangeArrowheads="1"/>
            </p:cNvPicPr>
            <p:nvPr userDrawn="1">
              <p:custDataLst>
                <p:tags r:id="rId7"/>
              </p:custDataLst>
            </p:nvPr>
          </p:nvPicPr>
          <p:blipFill>
            <a:blip r:embed="rId10" cstate="print">
              <a:clrChange>
                <a:clrFrom>
                  <a:srgbClr val="000000"/>
                </a:clrFrom>
                <a:clrTo>
                  <a:srgbClr val="000000">
                    <a:alpha val="0"/>
                  </a:srgbClr>
                </a:clrTo>
              </a:clrChange>
            </a:blip>
            <a:srcRect l="748" t="27719" b="27327"/>
            <a:stretch>
              <a:fillRect/>
            </a:stretch>
          </p:blipFill>
          <p:spPr bwMode="auto">
            <a:xfrm>
              <a:off x="0" y="6223000"/>
              <a:ext cx="9529228" cy="635000"/>
            </a:xfrm>
            <a:prstGeom prst="rect">
              <a:avLst/>
            </a:prstGeom>
            <a:noFill/>
            <a:ln w="9525">
              <a:noFill/>
              <a:miter lim="800000"/>
              <a:headEnd/>
              <a:tailEnd/>
            </a:ln>
          </p:spPr>
        </p:pic>
      </p:grpSp>
      <p:pic>
        <p:nvPicPr>
          <p:cNvPr id="24729" name="Picture 153"/>
          <p:cNvPicPr>
            <a:picLocks noChangeAspect="1" noChangeArrowheads="1"/>
          </p:cNvPicPr>
          <p:nvPr userDrawn="1"/>
        </p:nvPicPr>
        <p:blipFill>
          <a:blip r:embed="rId11" cstate="print"/>
          <a:srcRect/>
          <a:stretch>
            <a:fillRect/>
          </a:stretch>
        </p:blipFill>
        <p:spPr bwMode="auto">
          <a:xfrm>
            <a:off x="1" y="0"/>
            <a:ext cx="5050136" cy="6242858"/>
          </a:xfrm>
          <a:prstGeom prst="rect">
            <a:avLst/>
          </a:prstGeom>
          <a:noFill/>
          <a:ln w="9525">
            <a:noFill/>
            <a:miter lim="800000"/>
            <a:headEnd/>
            <a:tailEnd/>
          </a:ln>
        </p:spPr>
      </p:pic>
    </p:spTree>
    <p:extLst>
      <p:ext uri="{BB962C8B-B14F-4D97-AF65-F5344CB8AC3E}">
        <p14:creationId xmlns:p14="http://schemas.microsoft.com/office/powerpoint/2010/main" val="887283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425099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0487" name="think-cell Slide" r:id="rId9" imgW="0" imgH="0" progId="">
                  <p:embed/>
                </p:oleObj>
              </mc:Choice>
              <mc:Fallback>
                <p:oleObj name="think-cell Slide" r:id="rId9" imgW="0" imgH="0" progId="">
                  <p:embed/>
                  <p:pic>
                    <p:nvPicPr>
                      <p:cNvPr id="0" name="AutoShape 6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038582" y="118"/>
            <a:ext cx="4105418"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8978">
              <a:spcBef>
                <a:spcPts val="0"/>
              </a:spcBef>
              <a:spcAft>
                <a:spcPts val="0"/>
              </a:spcAft>
            </a:pPr>
            <a:endParaRPr lang="en-US" sz="800" b="1" dirty="0">
              <a:solidFill>
                <a:srgbClr val="E2E2E2"/>
              </a:solidFill>
              <a:latin typeface="Arial"/>
              <a:cs typeface="+mn-cs"/>
            </a:endParaRPr>
          </a:p>
        </p:txBody>
      </p:sp>
      <p:sp>
        <p:nvSpPr>
          <p:cNvPr id="9" name="Text Placeholder 8"/>
          <p:cNvSpPr>
            <a:spLocks noGrp="1"/>
          </p:cNvSpPr>
          <p:nvPr>
            <p:ph type="body" sz="quarter" idx="10"/>
            <p:custDataLst>
              <p:tags r:id="rId4"/>
            </p:custDataLst>
          </p:nvPr>
        </p:nvSpPr>
        <p:spPr bwMode="gray">
          <a:xfrm>
            <a:off x="5241619" y="2151302"/>
            <a:ext cx="3661850" cy="1479831"/>
          </a:xfrm>
        </p:spPr>
        <p:txBody>
          <a:bodyPr anchor="b"/>
          <a:lstStyle>
            <a:lvl1pPr algn="l" defTabSz="888978">
              <a:spcBef>
                <a:spcPct val="0"/>
              </a:spcBef>
              <a:defRPr sz="2800"/>
            </a:lvl1pPr>
          </a:lstStyle>
          <a:p>
            <a:pPr lvl="0"/>
            <a:r>
              <a:rPr lang="en-US" smtClean="0"/>
              <a:t>Click to edit Master text styles</a:t>
            </a:r>
          </a:p>
        </p:txBody>
      </p:sp>
      <p:sp>
        <p:nvSpPr>
          <p:cNvPr id="11" name="Text Placeholder 10"/>
          <p:cNvSpPr>
            <a:spLocks noGrp="1"/>
          </p:cNvSpPr>
          <p:nvPr>
            <p:ph type="body" sz="quarter" idx="11"/>
            <p:custDataLst>
              <p:tags r:id="rId5"/>
            </p:custDataLst>
          </p:nvPr>
        </p:nvSpPr>
        <p:spPr bwMode="gray">
          <a:xfrm>
            <a:off x="5240909" y="3945025"/>
            <a:ext cx="3662739"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78" rtl="0" fontAlgn="base">
              <a:spcBef>
                <a:spcPct val="0"/>
              </a:spcBef>
              <a:spcAft>
                <a:spcPct val="0"/>
              </a:spcAft>
            </a:pPr>
            <a:r>
              <a:rPr lang="en-US" smtClean="0"/>
              <a:t>Click to edit Master text styles</a:t>
            </a:r>
          </a:p>
        </p:txBody>
      </p:sp>
      <p:grpSp>
        <p:nvGrpSpPr>
          <p:cNvPr id="12" name="Group 11"/>
          <p:cNvGrpSpPr/>
          <p:nvPr userDrawn="1"/>
        </p:nvGrpSpPr>
        <p:grpSpPr>
          <a:xfrm>
            <a:off x="0" y="6223000"/>
            <a:ext cx="9144000" cy="635000"/>
            <a:chOff x="0" y="6223000"/>
            <a:chExt cx="9602788" cy="635000"/>
          </a:xfrm>
        </p:grpSpPr>
        <p:sp>
          <p:nvSpPr>
            <p:cNvPr id="10" name="Rectangle 9"/>
            <p:cNvSpPr/>
            <p:nvPr userDrawn="1">
              <p:custDataLst>
                <p:tags r:id="rId6"/>
              </p:custDataLst>
            </p:nvPr>
          </p:nvSpPr>
          <p:spPr bwMode="auto">
            <a:xfrm>
              <a:off x="0" y="6223000"/>
              <a:ext cx="9602788" cy="635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8978">
                <a:spcBef>
                  <a:spcPts val="0"/>
                </a:spcBef>
                <a:spcAft>
                  <a:spcPts val="0"/>
                </a:spcAft>
              </a:pPr>
              <a:endParaRPr lang="en-US" sz="1400" dirty="0">
                <a:solidFill>
                  <a:srgbClr val="000000"/>
                </a:solidFill>
                <a:latin typeface="Arial"/>
                <a:cs typeface="+mn-cs"/>
              </a:endParaRPr>
            </a:p>
          </p:txBody>
        </p:sp>
        <p:pic>
          <p:nvPicPr>
            <p:cNvPr id="8" name="Picture 1"/>
            <p:cNvPicPr>
              <a:picLocks noChangeAspect="1" noChangeArrowheads="1"/>
            </p:cNvPicPr>
            <p:nvPr userDrawn="1">
              <p:custDataLst>
                <p:tags r:id="rId7"/>
              </p:custDataLst>
            </p:nvPr>
          </p:nvPicPr>
          <p:blipFill>
            <a:blip r:embed="rId10" cstate="print">
              <a:clrChange>
                <a:clrFrom>
                  <a:srgbClr val="000000"/>
                </a:clrFrom>
                <a:clrTo>
                  <a:srgbClr val="000000">
                    <a:alpha val="0"/>
                  </a:srgbClr>
                </a:clrTo>
              </a:clrChange>
            </a:blip>
            <a:srcRect l="748" t="27719" b="27327"/>
            <a:stretch>
              <a:fillRect/>
            </a:stretch>
          </p:blipFill>
          <p:spPr bwMode="auto">
            <a:xfrm>
              <a:off x="0" y="6223000"/>
              <a:ext cx="9529228" cy="635000"/>
            </a:xfrm>
            <a:prstGeom prst="rect">
              <a:avLst/>
            </a:prstGeom>
            <a:noFill/>
            <a:ln w="9525">
              <a:noFill/>
              <a:miter lim="800000"/>
              <a:headEnd/>
              <a:tailEnd/>
            </a:ln>
          </p:spPr>
        </p:pic>
      </p:grpSp>
      <p:pic>
        <p:nvPicPr>
          <p:cNvPr id="24729" name="Picture 153"/>
          <p:cNvPicPr>
            <a:picLocks noChangeAspect="1" noChangeArrowheads="1"/>
          </p:cNvPicPr>
          <p:nvPr userDrawn="1"/>
        </p:nvPicPr>
        <p:blipFill>
          <a:blip r:embed="rId11" cstate="print"/>
          <a:srcRect/>
          <a:stretch>
            <a:fillRect/>
          </a:stretch>
        </p:blipFill>
        <p:spPr bwMode="auto">
          <a:xfrm>
            <a:off x="1" y="0"/>
            <a:ext cx="5050136" cy="6242858"/>
          </a:xfrm>
          <a:prstGeom prst="rect">
            <a:avLst/>
          </a:prstGeom>
          <a:noFill/>
          <a:ln w="9525">
            <a:noFill/>
            <a:miter lim="800000"/>
            <a:headEnd/>
            <a:tailEnd/>
          </a:ln>
        </p:spPr>
      </p:pic>
    </p:spTree>
    <p:extLst>
      <p:ext uri="{BB962C8B-B14F-4D97-AF65-F5344CB8AC3E}">
        <p14:creationId xmlns:p14="http://schemas.microsoft.com/office/powerpoint/2010/main" val="757810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97147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1511" name="think-cell Slide" r:id="rId9" imgW="0" imgH="0" progId="">
                  <p:embed/>
                </p:oleObj>
              </mc:Choice>
              <mc:Fallback>
                <p:oleObj name="think-cell Slide" r:id="rId9" imgW="0" imgH="0" progId="">
                  <p:embed/>
                  <p:pic>
                    <p:nvPicPr>
                      <p:cNvPr id="0" name="AutoShape 6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038582" y="110"/>
            <a:ext cx="4105418"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8978">
              <a:spcBef>
                <a:spcPts val="0"/>
              </a:spcBef>
              <a:spcAft>
                <a:spcPts val="0"/>
              </a:spcAft>
            </a:pPr>
            <a:endParaRPr lang="en-US" sz="800" b="1" dirty="0">
              <a:solidFill>
                <a:srgbClr val="E2E2E2"/>
              </a:solidFill>
              <a:latin typeface="Arial"/>
              <a:cs typeface="+mn-cs"/>
            </a:endParaRPr>
          </a:p>
        </p:txBody>
      </p:sp>
      <p:sp>
        <p:nvSpPr>
          <p:cNvPr id="9" name="Text Placeholder 8"/>
          <p:cNvSpPr>
            <a:spLocks noGrp="1"/>
          </p:cNvSpPr>
          <p:nvPr>
            <p:ph type="body" sz="quarter" idx="10"/>
            <p:custDataLst>
              <p:tags r:id="rId4"/>
            </p:custDataLst>
          </p:nvPr>
        </p:nvSpPr>
        <p:spPr bwMode="gray">
          <a:xfrm>
            <a:off x="5241619" y="2151294"/>
            <a:ext cx="3661850" cy="1479831"/>
          </a:xfrm>
        </p:spPr>
        <p:txBody>
          <a:bodyPr anchor="b"/>
          <a:lstStyle>
            <a:lvl1pPr algn="l" defTabSz="888978">
              <a:spcBef>
                <a:spcPct val="0"/>
              </a:spcBef>
              <a:defRPr sz="2800"/>
            </a:lvl1pPr>
          </a:lstStyle>
          <a:p>
            <a:pPr lvl="0"/>
            <a:r>
              <a:rPr lang="en-US" smtClean="0"/>
              <a:t>Click to edit Master text styles</a:t>
            </a:r>
          </a:p>
        </p:txBody>
      </p:sp>
      <p:sp>
        <p:nvSpPr>
          <p:cNvPr id="11" name="Text Placeholder 10"/>
          <p:cNvSpPr>
            <a:spLocks noGrp="1"/>
          </p:cNvSpPr>
          <p:nvPr>
            <p:ph type="body" sz="quarter" idx="11"/>
            <p:custDataLst>
              <p:tags r:id="rId5"/>
            </p:custDataLst>
          </p:nvPr>
        </p:nvSpPr>
        <p:spPr bwMode="gray">
          <a:xfrm>
            <a:off x="5240909" y="3945025"/>
            <a:ext cx="3662739"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78" rtl="0" fontAlgn="base">
              <a:spcBef>
                <a:spcPct val="0"/>
              </a:spcBef>
              <a:spcAft>
                <a:spcPct val="0"/>
              </a:spcAft>
            </a:pPr>
            <a:r>
              <a:rPr lang="en-US" smtClean="0"/>
              <a:t>Click to edit Master text styles</a:t>
            </a:r>
          </a:p>
        </p:txBody>
      </p:sp>
      <p:grpSp>
        <p:nvGrpSpPr>
          <p:cNvPr id="12" name="Group 11"/>
          <p:cNvGrpSpPr/>
          <p:nvPr userDrawn="1"/>
        </p:nvGrpSpPr>
        <p:grpSpPr>
          <a:xfrm>
            <a:off x="0" y="6223000"/>
            <a:ext cx="9144000" cy="635000"/>
            <a:chOff x="0" y="6223000"/>
            <a:chExt cx="9602788" cy="635000"/>
          </a:xfrm>
        </p:grpSpPr>
        <p:sp>
          <p:nvSpPr>
            <p:cNvPr id="10" name="Rectangle 9"/>
            <p:cNvSpPr/>
            <p:nvPr userDrawn="1">
              <p:custDataLst>
                <p:tags r:id="rId6"/>
              </p:custDataLst>
            </p:nvPr>
          </p:nvSpPr>
          <p:spPr bwMode="auto">
            <a:xfrm>
              <a:off x="0" y="6223000"/>
              <a:ext cx="9602788" cy="635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8978">
                <a:spcBef>
                  <a:spcPts val="0"/>
                </a:spcBef>
                <a:spcAft>
                  <a:spcPts val="0"/>
                </a:spcAft>
              </a:pPr>
              <a:endParaRPr lang="en-US" sz="1400" dirty="0">
                <a:solidFill>
                  <a:srgbClr val="000000"/>
                </a:solidFill>
                <a:latin typeface="Arial"/>
                <a:cs typeface="+mn-cs"/>
              </a:endParaRPr>
            </a:p>
          </p:txBody>
        </p:sp>
        <p:pic>
          <p:nvPicPr>
            <p:cNvPr id="8" name="Picture 1"/>
            <p:cNvPicPr>
              <a:picLocks noChangeAspect="1" noChangeArrowheads="1"/>
            </p:cNvPicPr>
            <p:nvPr userDrawn="1">
              <p:custDataLst>
                <p:tags r:id="rId7"/>
              </p:custDataLst>
            </p:nvPr>
          </p:nvPicPr>
          <p:blipFill>
            <a:blip r:embed="rId10" cstate="print">
              <a:clrChange>
                <a:clrFrom>
                  <a:srgbClr val="000000"/>
                </a:clrFrom>
                <a:clrTo>
                  <a:srgbClr val="000000">
                    <a:alpha val="0"/>
                  </a:srgbClr>
                </a:clrTo>
              </a:clrChange>
            </a:blip>
            <a:srcRect l="748" t="27719" b="27327"/>
            <a:stretch>
              <a:fillRect/>
            </a:stretch>
          </p:blipFill>
          <p:spPr bwMode="auto">
            <a:xfrm>
              <a:off x="0" y="6223000"/>
              <a:ext cx="9529228" cy="635000"/>
            </a:xfrm>
            <a:prstGeom prst="rect">
              <a:avLst/>
            </a:prstGeom>
            <a:noFill/>
            <a:ln w="9525">
              <a:noFill/>
              <a:miter lim="800000"/>
              <a:headEnd/>
              <a:tailEnd/>
            </a:ln>
          </p:spPr>
        </p:pic>
      </p:grpSp>
      <p:pic>
        <p:nvPicPr>
          <p:cNvPr id="24729" name="Picture 153"/>
          <p:cNvPicPr>
            <a:picLocks noChangeAspect="1" noChangeArrowheads="1"/>
          </p:cNvPicPr>
          <p:nvPr userDrawn="1"/>
        </p:nvPicPr>
        <p:blipFill>
          <a:blip r:embed="rId11" cstate="print"/>
          <a:srcRect/>
          <a:stretch>
            <a:fillRect/>
          </a:stretch>
        </p:blipFill>
        <p:spPr bwMode="auto">
          <a:xfrm>
            <a:off x="1" y="0"/>
            <a:ext cx="5050136" cy="6242858"/>
          </a:xfrm>
          <a:prstGeom prst="rect">
            <a:avLst/>
          </a:prstGeom>
          <a:noFill/>
          <a:ln w="9525">
            <a:noFill/>
            <a:miter lim="800000"/>
            <a:headEnd/>
            <a:tailEnd/>
          </a:ln>
        </p:spPr>
      </p:pic>
    </p:spTree>
    <p:extLst>
      <p:ext uri="{BB962C8B-B14F-4D97-AF65-F5344CB8AC3E}">
        <p14:creationId xmlns:p14="http://schemas.microsoft.com/office/powerpoint/2010/main" val="1913890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6266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36323368-103A-4265-A633-15C4BA8D632C}"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70044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2535" name="think-cell Slide" r:id="rId9" imgW="0" imgH="0" progId="">
                  <p:embed/>
                </p:oleObj>
              </mc:Choice>
              <mc:Fallback>
                <p:oleObj name="think-cell Slide" r:id="rId9" imgW="0" imgH="0" progId="">
                  <p:embed/>
                  <p:pic>
                    <p:nvPicPr>
                      <p:cNvPr id="0" name="AutoShape 6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038582" y="94"/>
            <a:ext cx="4105418"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8978">
              <a:spcBef>
                <a:spcPts val="0"/>
              </a:spcBef>
              <a:spcAft>
                <a:spcPts val="0"/>
              </a:spcAft>
            </a:pPr>
            <a:endParaRPr lang="en-US" sz="800" b="1" dirty="0">
              <a:solidFill>
                <a:srgbClr val="E2E2E2"/>
              </a:solidFill>
              <a:latin typeface="Arial"/>
              <a:cs typeface="+mn-cs"/>
            </a:endParaRPr>
          </a:p>
        </p:txBody>
      </p:sp>
      <p:sp>
        <p:nvSpPr>
          <p:cNvPr id="9" name="Text Placeholder 8"/>
          <p:cNvSpPr>
            <a:spLocks noGrp="1"/>
          </p:cNvSpPr>
          <p:nvPr>
            <p:ph type="body" sz="quarter" idx="10"/>
            <p:custDataLst>
              <p:tags r:id="rId4"/>
            </p:custDataLst>
          </p:nvPr>
        </p:nvSpPr>
        <p:spPr bwMode="gray">
          <a:xfrm>
            <a:off x="5241619" y="2151278"/>
            <a:ext cx="3661850" cy="1479831"/>
          </a:xfrm>
        </p:spPr>
        <p:txBody>
          <a:bodyPr anchor="b"/>
          <a:lstStyle>
            <a:lvl1pPr algn="l" defTabSz="888978">
              <a:spcBef>
                <a:spcPct val="0"/>
              </a:spcBef>
              <a:defRPr sz="2800"/>
            </a:lvl1pPr>
          </a:lstStyle>
          <a:p>
            <a:pPr lvl="0"/>
            <a:r>
              <a:rPr lang="en-US" smtClean="0"/>
              <a:t>Click to edit Master text styles</a:t>
            </a:r>
          </a:p>
        </p:txBody>
      </p:sp>
      <p:sp>
        <p:nvSpPr>
          <p:cNvPr id="11" name="Text Placeholder 10"/>
          <p:cNvSpPr>
            <a:spLocks noGrp="1"/>
          </p:cNvSpPr>
          <p:nvPr>
            <p:ph type="body" sz="quarter" idx="11"/>
            <p:custDataLst>
              <p:tags r:id="rId5"/>
            </p:custDataLst>
          </p:nvPr>
        </p:nvSpPr>
        <p:spPr bwMode="gray">
          <a:xfrm>
            <a:off x="5240909" y="3945025"/>
            <a:ext cx="3662739"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78" rtl="0" fontAlgn="base">
              <a:spcBef>
                <a:spcPct val="0"/>
              </a:spcBef>
              <a:spcAft>
                <a:spcPct val="0"/>
              </a:spcAft>
            </a:pPr>
            <a:r>
              <a:rPr lang="en-US" smtClean="0"/>
              <a:t>Click to edit Master text styles</a:t>
            </a:r>
          </a:p>
        </p:txBody>
      </p:sp>
      <p:grpSp>
        <p:nvGrpSpPr>
          <p:cNvPr id="12" name="Group 11"/>
          <p:cNvGrpSpPr/>
          <p:nvPr userDrawn="1"/>
        </p:nvGrpSpPr>
        <p:grpSpPr>
          <a:xfrm>
            <a:off x="0" y="6223000"/>
            <a:ext cx="9144000" cy="635000"/>
            <a:chOff x="0" y="6223000"/>
            <a:chExt cx="9602788" cy="635000"/>
          </a:xfrm>
        </p:grpSpPr>
        <p:sp>
          <p:nvSpPr>
            <p:cNvPr id="10" name="Rectangle 9"/>
            <p:cNvSpPr/>
            <p:nvPr userDrawn="1">
              <p:custDataLst>
                <p:tags r:id="rId6"/>
              </p:custDataLst>
            </p:nvPr>
          </p:nvSpPr>
          <p:spPr bwMode="auto">
            <a:xfrm>
              <a:off x="0" y="6223000"/>
              <a:ext cx="9602788" cy="635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8978">
                <a:spcBef>
                  <a:spcPts val="0"/>
                </a:spcBef>
                <a:spcAft>
                  <a:spcPts val="0"/>
                </a:spcAft>
              </a:pPr>
              <a:endParaRPr lang="en-US" sz="1400" dirty="0">
                <a:solidFill>
                  <a:srgbClr val="000000"/>
                </a:solidFill>
                <a:latin typeface="Arial"/>
                <a:cs typeface="+mn-cs"/>
              </a:endParaRPr>
            </a:p>
          </p:txBody>
        </p:sp>
        <p:pic>
          <p:nvPicPr>
            <p:cNvPr id="8" name="Picture 1"/>
            <p:cNvPicPr>
              <a:picLocks noChangeAspect="1" noChangeArrowheads="1"/>
            </p:cNvPicPr>
            <p:nvPr userDrawn="1">
              <p:custDataLst>
                <p:tags r:id="rId7"/>
              </p:custDataLst>
            </p:nvPr>
          </p:nvPicPr>
          <p:blipFill>
            <a:blip r:embed="rId10" cstate="print">
              <a:clrChange>
                <a:clrFrom>
                  <a:srgbClr val="000000"/>
                </a:clrFrom>
                <a:clrTo>
                  <a:srgbClr val="000000">
                    <a:alpha val="0"/>
                  </a:srgbClr>
                </a:clrTo>
              </a:clrChange>
            </a:blip>
            <a:srcRect l="748" t="27719" b="27327"/>
            <a:stretch>
              <a:fillRect/>
            </a:stretch>
          </p:blipFill>
          <p:spPr bwMode="auto">
            <a:xfrm>
              <a:off x="0" y="6223000"/>
              <a:ext cx="9529228" cy="635000"/>
            </a:xfrm>
            <a:prstGeom prst="rect">
              <a:avLst/>
            </a:prstGeom>
            <a:noFill/>
            <a:ln w="9525">
              <a:noFill/>
              <a:miter lim="800000"/>
              <a:headEnd/>
              <a:tailEnd/>
            </a:ln>
          </p:spPr>
        </p:pic>
      </p:grpSp>
      <p:pic>
        <p:nvPicPr>
          <p:cNvPr id="24729" name="Picture 153"/>
          <p:cNvPicPr>
            <a:picLocks noChangeAspect="1" noChangeArrowheads="1"/>
          </p:cNvPicPr>
          <p:nvPr userDrawn="1"/>
        </p:nvPicPr>
        <p:blipFill>
          <a:blip r:embed="rId11" cstate="print"/>
          <a:srcRect/>
          <a:stretch>
            <a:fillRect/>
          </a:stretch>
        </p:blipFill>
        <p:spPr bwMode="auto">
          <a:xfrm>
            <a:off x="1" y="0"/>
            <a:ext cx="5050136" cy="6242858"/>
          </a:xfrm>
          <a:prstGeom prst="rect">
            <a:avLst/>
          </a:prstGeom>
          <a:noFill/>
          <a:ln w="9525">
            <a:noFill/>
            <a:miter lim="800000"/>
            <a:headEnd/>
            <a:tailEnd/>
          </a:ln>
        </p:spPr>
      </p:pic>
    </p:spTree>
    <p:extLst>
      <p:ext uri="{BB962C8B-B14F-4D97-AF65-F5344CB8AC3E}">
        <p14:creationId xmlns:p14="http://schemas.microsoft.com/office/powerpoint/2010/main" val="169940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928804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3559" name="think-cell Slide" r:id="rId7" imgW="0" imgH="0" progId="">
                  <p:embed/>
                </p:oleObj>
              </mc:Choice>
              <mc:Fallback>
                <p:oleObj name="think-cell Slide" r:id="rId7" imgW="0" imgH="0" progId="">
                  <p:embed/>
                  <p:pic>
                    <p:nvPicPr>
                      <p:cNvPr id="0" name="AutoShape 6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038582" y="84"/>
            <a:ext cx="4105418"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8978">
              <a:spcBef>
                <a:spcPts val="0"/>
              </a:spcBef>
              <a:spcAft>
                <a:spcPts val="0"/>
              </a:spcAft>
            </a:pPr>
            <a:endParaRPr lang="en-US" sz="800" b="1" dirty="0">
              <a:solidFill>
                <a:srgbClr val="E2E2E2"/>
              </a:solidFill>
              <a:latin typeface="Arial"/>
              <a:cs typeface="+mn-cs"/>
            </a:endParaRPr>
          </a:p>
        </p:txBody>
      </p:sp>
      <p:sp>
        <p:nvSpPr>
          <p:cNvPr id="9" name="Text Placeholder 8"/>
          <p:cNvSpPr>
            <a:spLocks noGrp="1"/>
          </p:cNvSpPr>
          <p:nvPr>
            <p:ph type="body" sz="quarter" idx="10"/>
            <p:custDataLst>
              <p:tags r:id="rId4"/>
            </p:custDataLst>
          </p:nvPr>
        </p:nvSpPr>
        <p:spPr bwMode="gray">
          <a:xfrm>
            <a:off x="5241619" y="2151268"/>
            <a:ext cx="3661850" cy="1479831"/>
          </a:xfrm>
        </p:spPr>
        <p:txBody>
          <a:bodyPr anchor="b"/>
          <a:lstStyle>
            <a:lvl1pPr algn="l" defTabSz="888978">
              <a:spcBef>
                <a:spcPct val="0"/>
              </a:spcBef>
              <a:defRPr sz="2800"/>
            </a:lvl1pPr>
          </a:lstStyle>
          <a:p>
            <a:pPr lvl="0"/>
            <a:r>
              <a:rPr lang="en-US" dirty="0" smtClean="0"/>
              <a:t>Click to edit Master text styles</a:t>
            </a:r>
          </a:p>
        </p:txBody>
      </p:sp>
      <p:sp>
        <p:nvSpPr>
          <p:cNvPr id="11" name="Text Placeholder 10"/>
          <p:cNvSpPr>
            <a:spLocks noGrp="1"/>
          </p:cNvSpPr>
          <p:nvPr>
            <p:ph type="body" sz="quarter" idx="11"/>
            <p:custDataLst>
              <p:tags r:id="rId5"/>
            </p:custDataLst>
          </p:nvPr>
        </p:nvSpPr>
        <p:spPr bwMode="gray">
          <a:xfrm>
            <a:off x="5240909" y="3945025"/>
            <a:ext cx="3662739"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78" rtl="0" fontAlgn="base">
              <a:spcBef>
                <a:spcPct val="0"/>
              </a:spcBef>
              <a:spcAft>
                <a:spcPct val="0"/>
              </a:spcAft>
            </a:pPr>
            <a:r>
              <a:rPr lang="en-US" smtClean="0"/>
              <a:t>Click to edit Master text styles</a:t>
            </a:r>
          </a:p>
        </p:txBody>
      </p:sp>
      <p:pic>
        <p:nvPicPr>
          <p:cNvPr id="25082" name="Picture 506" descr="H:\Nepal_Teaching_adolescent_girls.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1" y="1"/>
            <a:ext cx="5145567" cy="40528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46909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784466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Ending Slide">
    <p:spTree>
      <p:nvGrpSpPr>
        <p:cNvPr id="1" name=""/>
        <p:cNvGrpSpPr/>
        <p:nvPr/>
      </p:nvGrpSpPr>
      <p:grpSpPr>
        <a:xfrm>
          <a:off x="0" y="0"/>
          <a:ext cx="0" cy="0"/>
          <a:chOff x="0" y="0"/>
          <a:chExt cx="0" cy="0"/>
        </a:xfrm>
      </p:grpSpPr>
      <p:pic>
        <p:nvPicPr>
          <p:cNvPr id="2" name="Picture 10" descr="Untitl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9942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4583" name="think-cell Slide" r:id="rId7" imgW="0" imgH="0" progId="">
                  <p:embed/>
                </p:oleObj>
              </mc:Choice>
              <mc:Fallback>
                <p:oleObj name="think-cell Slide" r:id="rId7" imgW="0" imgH="0" progId="">
                  <p:embed/>
                  <p:pic>
                    <p:nvPicPr>
                      <p:cNvPr id="0" name="AutoShape 6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038582" y="72"/>
            <a:ext cx="4105418"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8978">
              <a:spcBef>
                <a:spcPts val="0"/>
              </a:spcBef>
              <a:spcAft>
                <a:spcPts val="0"/>
              </a:spcAft>
            </a:pPr>
            <a:endParaRPr lang="en-US" sz="800" b="1" dirty="0">
              <a:solidFill>
                <a:srgbClr val="E2E2E2"/>
              </a:solidFill>
              <a:latin typeface="Arial"/>
              <a:cs typeface="+mn-cs"/>
            </a:endParaRPr>
          </a:p>
        </p:txBody>
      </p:sp>
      <p:sp>
        <p:nvSpPr>
          <p:cNvPr id="9" name="Text Placeholder 8"/>
          <p:cNvSpPr>
            <a:spLocks noGrp="1"/>
          </p:cNvSpPr>
          <p:nvPr>
            <p:ph type="body" sz="quarter" idx="10"/>
            <p:custDataLst>
              <p:tags r:id="rId4"/>
            </p:custDataLst>
          </p:nvPr>
        </p:nvSpPr>
        <p:spPr bwMode="gray">
          <a:xfrm>
            <a:off x="5241619" y="2151256"/>
            <a:ext cx="3661850" cy="1479831"/>
          </a:xfrm>
        </p:spPr>
        <p:txBody>
          <a:bodyPr anchor="b"/>
          <a:lstStyle>
            <a:lvl1pPr algn="l" defTabSz="888978">
              <a:spcBef>
                <a:spcPct val="0"/>
              </a:spcBef>
              <a:defRPr sz="2800"/>
            </a:lvl1pPr>
          </a:lstStyle>
          <a:p>
            <a:pPr lvl="0"/>
            <a:r>
              <a:rPr lang="en-US" dirty="0" smtClean="0"/>
              <a:t>Click to edit Master text styles</a:t>
            </a:r>
          </a:p>
        </p:txBody>
      </p:sp>
      <p:sp>
        <p:nvSpPr>
          <p:cNvPr id="11" name="Text Placeholder 10"/>
          <p:cNvSpPr>
            <a:spLocks noGrp="1"/>
          </p:cNvSpPr>
          <p:nvPr>
            <p:ph type="body" sz="quarter" idx="11"/>
            <p:custDataLst>
              <p:tags r:id="rId5"/>
            </p:custDataLst>
          </p:nvPr>
        </p:nvSpPr>
        <p:spPr bwMode="gray">
          <a:xfrm>
            <a:off x="5240909" y="3945025"/>
            <a:ext cx="3662739"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78" rtl="0" fontAlgn="base">
              <a:spcBef>
                <a:spcPct val="0"/>
              </a:spcBef>
              <a:spcAft>
                <a:spcPct val="0"/>
              </a:spcAft>
            </a:pPr>
            <a:r>
              <a:rPr lang="en-US" smtClean="0"/>
              <a:t>Click to edit Master text styles</a:t>
            </a:r>
          </a:p>
        </p:txBody>
      </p:sp>
      <p:pic>
        <p:nvPicPr>
          <p:cNvPr id="25082" name="Picture 506" descr="H:\Nepal_Teaching_adolescent_girls.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5" y="1"/>
            <a:ext cx="5145567" cy="40528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43481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147272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Ending Slide">
    <p:spTree>
      <p:nvGrpSpPr>
        <p:cNvPr id="1" name=""/>
        <p:cNvGrpSpPr/>
        <p:nvPr/>
      </p:nvGrpSpPr>
      <p:grpSpPr>
        <a:xfrm>
          <a:off x="0" y="0"/>
          <a:ext cx="0" cy="0"/>
          <a:chOff x="0" y="0"/>
          <a:chExt cx="0" cy="0"/>
        </a:xfrm>
      </p:grpSpPr>
      <p:pic>
        <p:nvPicPr>
          <p:cNvPr id="2" name="Picture 10" descr="Untitl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97386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5607" name="think-cell Slide" r:id="rId7" imgW="0" imgH="0" progId="">
                  <p:embed/>
                </p:oleObj>
              </mc:Choice>
              <mc:Fallback>
                <p:oleObj name="think-cell Slide" r:id="rId7" imgW="0" imgH="0" progId="">
                  <p:embed/>
                  <p:pic>
                    <p:nvPicPr>
                      <p:cNvPr id="0" name="AutoShape 6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038582" y="64"/>
            <a:ext cx="4105418"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8978">
              <a:spcBef>
                <a:spcPts val="0"/>
              </a:spcBef>
              <a:spcAft>
                <a:spcPts val="0"/>
              </a:spcAft>
            </a:pPr>
            <a:endParaRPr lang="en-US" sz="800" b="1" dirty="0">
              <a:solidFill>
                <a:srgbClr val="E2E2E2"/>
              </a:solidFill>
              <a:latin typeface="Arial"/>
              <a:cs typeface="+mn-cs"/>
            </a:endParaRPr>
          </a:p>
        </p:txBody>
      </p:sp>
      <p:sp>
        <p:nvSpPr>
          <p:cNvPr id="9" name="Text Placeholder 8"/>
          <p:cNvSpPr>
            <a:spLocks noGrp="1"/>
          </p:cNvSpPr>
          <p:nvPr>
            <p:ph type="body" sz="quarter" idx="10"/>
            <p:custDataLst>
              <p:tags r:id="rId4"/>
            </p:custDataLst>
          </p:nvPr>
        </p:nvSpPr>
        <p:spPr bwMode="gray">
          <a:xfrm>
            <a:off x="5241619" y="2151248"/>
            <a:ext cx="3661850" cy="1479831"/>
          </a:xfrm>
        </p:spPr>
        <p:txBody>
          <a:bodyPr anchor="b"/>
          <a:lstStyle>
            <a:lvl1pPr algn="l" defTabSz="888978">
              <a:spcBef>
                <a:spcPct val="0"/>
              </a:spcBef>
              <a:defRPr sz="2800"/>
            </a:lvl1pPr>
          </a:lstStyle>
          <a:p>
            <a:pPr lvl="0"/>
            <a:r>
              <a:rPr lang="en-US" dirty="0" smtClean="0"/>
              <a:t>Click to edit Master text styles</a:t>
            </a:r>
          </a:p>
        </p:txBody>
      </p:sp>
      <p:sp>
        <p:nvSpPr>
          <p:cNvPr id="11" name="Text Placeholder 10"/>
          <p:cNvSpPr>
            <a:spLocks noGrp="1"/>
          </p:cNvSpPr>
          <p:nvPr>
            <p:ph type="body" sz="quarter" idx="11"/>
            <p:custDataLst>
              <p:tags r:id="rId5"/>
            </p:custDataLst>
          </p:nvPr>
        </p:nvSpPr>
        <p:spPr bwMode="gray">
          <a:xfrm>
            <a:off x="5240909" y="3945025"/>
            <a:ext cx="3662739"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78" rtl="0" fontAlgn="base">
              <a:spcBef>
                <a:spcPct val="0"/>
              </a:spcBef>
              <a:spcAft>
                <a:spcPct val="0"/>
              </a:spcAft>
            </a:pPr>
            <a:r>
              <a:rPr lang="en-US" smtClean="0"/>
              <a:t>Click to edit Master text styles</a:t>
            </a:r>
          </a:p>
        </p:txBody>
      </p:sp>
      <p:pic>
        <p:nvPicPr>
          <p:cNvPr id="25082" name="Picture 506" descr="H:\Nepal_Teaching_adolescent_girls.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 y="1"/>
            <a:ext cx="5145567" cy="40528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61459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5D4B3180-FAF3-44AC-AF6B-5027717FA5F4}"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61892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_Ending Slide">
    <p:spTree>
      <p:nvGrpSpPr>
        <p:cNvPr id="1" name=""/>
        <p:cNvGrpSpPr/>
        <p:nvPr/>
      </p:nvGrpSpPr>
      <p:grpSpPr>
        <a:xfrm>
          <a:off x="0" y="0"/>
          <a:ext cx="0" cy="0"/>
          <a:chOff x="0" y="0"/>
          <a:chExt cx="0" cy="0"/>
        </a:xfrm>
      </p:grpSpPr>
      <p:pic>
        <p:nvPicPr>
          <p:cNvPr id="2" name="Picture 10" descr="Untitl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17264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6631" name="think-cell Slide" r:id="rId9" imgW="0" imgH="0" progId="">
                  <p:embed/>
                </p:oleObj>
              </mc:Choice>
              <mc:Fallback>
                <p:oleObj name="think-cell Slide" r:id="rId9" imgW="0" imgH="0" progId="">
                  <p:embed/>
                  <p:pic>
                    <p:nvPicPr>
                      <p:cNvPr id="0" name="AutoShape 6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038582" y="48"/>
            <a:ext cx="4105418"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8978">
              <a:spcBef>
                <a:spcPts val="0"/>
              </a:spcBef>
              <a:spcAft>
                <a:spcPts val="0"/>
              </a:spcAft>
            </a:pPr>
            <a:endParaRPr lang="en-US" sz="800" b="1" dirty="0">
              <a:solidFill>
                <a:srgbClr val="E2E2E2"/>
              </a:solidFill>
              <a:latin typeface="Arial"/>
              <a:cs typeface="+mn-cs"/>
            </a:endParaRPr>
          </a:p>
        </p:txBody>
      </p:sp>
      <p:sp>
        <p:nvSpPr>
          <p:cNvPr id="9" name="Text Placeholder 8"/>
          <p:cNvSpPr>
            <a:spLocks noGrp="1"/>
          </p:cNvSpPr>
          <p:nvPr>
            <p:ph type="body" sz="quarter" idx="10"/>
            <p:custDataLst>
              <p:tags r:id="rId4"/>
            </p:custDataLst>
          </p:nvPr>
        </p:nvSpPr>
        <p:spPr bwMode="gray">
          <a:xfrm>
            <a:off x="5241619" y="2151232"/>
            <a:ext cx="3661850" cy="1479831"/>
          </a:xfrm>
        </p:spPr>
        <p:txBody>
          <a:bodyPr anchor="b"/>
          <a:lstStyle>
            <a:lvl1pPr algn="l" defTabSz="888978">
              <a:spcBef>
                <a:spcPct val="0"/>
              </a:spcBef>
              <a:defRPr sz="2800"/>
            </a:lvl1pPr>
          </a:lstStyle>
          <a:p>
            <a:pPr lvl="0"/>
            <a:r>
              <a:rPr lang="en-US" smtClean="0"/>
              <a:t>Click to edit Master text styles</a:t>
            </a:r>
          </a:p>
        </p:txBody>
      </p:sp>
      <p:sp>
        <p:nvSpPr>
          <p:cNvPr id="11" name="Text Placeholder 10"/>
          <p:cNvSpPr>
            <a:spLocks noGrp="1"/>
          </p:cNvSpPr>
          <p:nvPr>
            <p:ph type="body" sz="quarter" idx="11"/>
            <p:custDataLst>
              <p:tags r:id="rId5"/>
            </p:custDataLst>
          </p:nvPr>
        </p:nvSpPr>
        <p:spPr bwMode="gray">
          <a:xfrm>
            <a:off x="5240909" y="3945025"/>
            <a:ext cx="3662739"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78" rtl="0" fontAlgn="base">
              <a:spcBef>
                <a:spcPct val="0"/>
              </a:spcBef>
              <a:spcAft>
                <a:spcPct val="0"/>
              </a:spcAft>
            </a:pPr>
            <a:r>
              <a:rPr lang="en-US" smtClean="0"/>
              <a:t>Click to edit Master text styles</a:t>
            </a:r>
          </a:p>
        </p:txBody>
      </p:sp>
      <p:grpSp>
        <p:nvGrpSpPr>
          <p:cNvPr id="12" name="Group 11"/>
          <p:cNvGrpSpPr/>
          <p:nvPr userDrawn="1"/>
        </p:nvGrpSpPr>
        <p:grpSpPr>
          <a:xfrm>
            <a:off x="0" y="6223000"/>
            <a:ext cx="9144000" cy="635000"/>
            <a:chOff x="0" y="6223000"/>
            <a:chExt cx="9602788" cy="635000"/>
          </a:xfrm>
        </p:grpSpPr>
        <p:sp>
          <p:nvSpPr>
            <p:cNvPr id="10" name="Rectangle 9"/>
            <p:cNvSpPr/>
            <p:nvPr userDrawn="1">
              <p:custDataLst>
                <p:tags r:id="rId6"/>
              </p:custDataLst>
            </p:nvPr>
          </p:nvSpPr>
          <p:spPr bwMode="auto">
            <a:xfrm>
              <a:off x="0" y="6223000"/>
              <a:ext cx="9602788" cy="635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8978">
                <a:spcBef>
                  <a:spcPts val="0"/>
                </a:spcBef>
                <a:spcAft>
                  <a:spcPts val="0"/>
                </a:spcAft>
              </a:pPr>
              <a:endParaRPr lang="en-US" sz="1400" dirty="0">
                <a:solidFill>
                  <a:srgbClr val="000000"/>
                </a:solidFill>
                <a:latin typeface="Arial"/>
                <a:cs typeface="+mn-cs"/>
              </a:endParaRPr>
            </a:p>
          </p:txBody>
        </p:sp>
        <p:pic>
          <p:nvPicPr>
            <p:cNvPr id="8" name="Picture 1"/>
            <p:cNvPicPr>
              <a:picLocks noChangeAspect="1" noChangeArrowheads="1"/>
            </p:cNvPicPr>
            <p:nvPr userDrawn="1">
              <p:custDataLst>
                <p:tags r:id="rId7"/>
              </p:custDataLst>
            </p:nvPr>
          </p:nvPicPr>
          <p:blipFill>
            <a:blip r:embed="rId10" cstate="print">
              <a:clrChange>
                <a:clrFrom>
                  <a:srgbClr val="000000"/>
                </a:clrFrom>
                <a:clrTo>
                  <a:srgbClr val="000000">
                    <a:alpha val="0"/>
                  </a:srgbClr>
                </a:clrTo>
              </a:clrChange>
            </a:blip>
            <a:srcRect l="748" t="27719" b="27327"/>
            <a:stretch>
              <a:fillRect/>
            </a:stretch>
          </p:blipFill>
          <p:spPr bwMode="auto">
            <a:xfrm>
              <a:off x="0" y="6223000"/>
              <a:ext cx="9529228" cy="635000"/>
            </a:xfrm>
            <a:prstGeom prst="rect">
              <a:avLst/>
            </a:prstGeom>
            <a:noFill/>
            <a:ln w="9525">
              <a:noFill/>
              <a:miter lim="800000"/>
              <a:headEnd/>
              <a:tailEnd/>
            </a:ln>
          </p:spPr>
        </p:pic>
      </p:grpSp>
      <p:pic>
        <p:nvPicPr>
          <p:cNvPr id="24729" name="Picture 153"/>
          <p:cNvPicPr>
            <a:picLocks noChangeAspect="1" noChangeArrowheads="1"/>
          </p:cNvPicPr>
          <p:nvPr userDrawn="1"/>
        </p:nvPicPr>
        <p:blipFill>
          <a:blip r:embed="rId11" cstate="print"/>
          <a:srcRect/>
          <a:stretch>
            <a:fillRect/>
          </a:stretch>
        </p:blipFill>
        <p:spPr bwMode="auto">
          <a:xfrm>
            <a:off x="1" y="0"/>
            <a:ext cx="5050136" cy="6242858"/>
          </a:xfrm>
          <a:prstGeom prst="rect">
            <a:avLst/>
          </a:prstGeom>
          <a:noFill/>
          <a:ln w="9525">
            <a:noFill/>
            <a:miter lim="800000"/>
            <a:headEnd/>
            <a:tailEnd/>
          </a:ln>
        </p:spPr>
      </p:pic>
    </p:spTree>
    <p:extLst>
      <p:ext uri="{BB962C8B-B14F-4D97-AF65-F5344CB8AC3E}">
        <p14:creationId xmlns:p14="http://schemas.microsoft.com/office/powerpoint/2010/main" val="433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15089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7_Ending Slide">
    <p:spTree>
      <p:nvGrpSpPr>
        <p:cNvPr id="1" name=""/>
        <p:cNvGrpSpPr/>
        <p:nvPr/>
      </p:nvGrpSpPr>
      <p:grpSpPr>
        <a:xfrm>
          <a:off x="0" y="0"/>
          <a:ext cx="0" cy="0"/>
          <a:chOff x="0" y="0"/>
          <a:chExt cx="0" cy="0"/>
        </a:xfrm>
      </p:grpSpPr>
      <p:pic>
        <p:nvPicPr>
          <p:cNvPr id="2" name="Picture 1" descr="Untitl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 y="458"/>
            <a:ext cx="9143391" cy="6857543"/>
          </a:xfrm>
          <a:prstGeom prst="rect">
            <a:avLst/>
          </a:prstGeom>
        </p:spPr>
      </p:pic>
      <p:pic>
        <p:nvPicPr>
          <p:cNvPr id="4" name="Picture 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6553224" y="5767243"/>
            <a:ext cx="2261465" cy="566267"/>
          </a:xfrm>
          <a:prstGeom prst="rect">
            <a:avLst/>
          </a:prstGeom>
        </p:spPr>
      </p:pic>
    </p:spTree>
    <p:extLst>
      <p:ext uri="{BB962C8B-B14F-4D97-AF65-F5344CB8AC3E}">
        <p14:creationId xmlns:p14="http://schemas.microsoft.com/office/powerpoint/2010/main" val="4107916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7655" name="think-cell Slide" r:id="rId9" imgW="0" imgH="0" progId="">
                  <p:embed/>
                </p:oleObj>
              </mc:Choice>
              <mc:Fallback>
                <p:oleObj name="think-cell Slide" r:id="rId9" imgW="0" imgH="0" progId="">
                  <p:embed/>
                  <p:pic>
                    <p:nvPicPr>
                      <p:cNvPr id="0" name="AutoShape 6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custDataLst>
              <p:tags r:id="rId3"/>
            </p:custDataLst>
          </p:nvPr>
        </p:nvSpPr>
        <p:spPr bwMode="gray">
          <a:xfrm>
            <a:off x="5038582" y="28"/>
            <a:ext cx="4105418" cy="197223"/>
          </a:xfrm>
          <a:prstGeom prst="rect">
            <a:avLst/>
          </a:prstGeom>
          <a:solidFill>
            <a:srgbClr val="22195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8978">
              <a:spcBef>
                <a:spcPts val="0"/>
              </a:spcBef>
              <a:spcAft>
                <a:spcPts val="0"/>
              </a:spcAft>
            </a:pPr>
            <a:endParaRPr lang="en-US" sz="800" b="1" dirty="0">
              <a:solidFill>
                <a:srgbClr val="E2E2E2"/>
              </a:solidFill>
              <a:latin typeface="Arial"/>
              <a:cs typeface="+mn-cs"/>
            </a:endParaRPr>
          </a:p>
        </p:txBody>
      </p:sp>
      <p:sp>
        <p:nvSpPr>
          <p:cNvPr id="9" name="Text Placeholder 8"/>
          <p:cNvSpPr>
            <a:spLocks noGrp="1"/>
          </p:cNvSpPr>
          <p:nvPr>
            <p:ph type="body" sz="quarter" idx="10"/>
            <p:custDataLst>
              <p:tags r:id="rId4"/>
            </p:custDataLst>
          </p:nvPr>
        </p:nvSpPr>
        <p:spPr bwMode="gray">
          <a:xfrm>
            <a:off x="5241619" y="2151212"/>
            <a:ext cx="3661850" cy="1479831"/>
          </a:xfrm>
        </p:spPr>
        <p:txBody>
          <a:bodyPr anchor="b"/>
          <a:lstStyle>
            <a:lvl1pPr algn="l" defTabSz="888978">
              <a:spcBef>
                <a:spcPct val="0"/>
              </a:spcBef>
              <a:defRPr sz="2800"/>
            </a:lvl1pPr>
          </a:lstStyle>
          <a:p>
            <a:pPr lvl="0"/>
            <a:r>
              <a:rPr lang="en-US" smtClean="0"/>
              <a:t>Click to edit Master text styles</a:t>
            </a:r>
          </a:p>
        </p:txBody>
      </p:sp>
      <p:sp>
        <p:nvSpPr>
          <p:cNvPr id="11" name="Text Placeholder 10"/>
          <p:cNvSpPr>
            <a:spLocks noGrp="1"/>
          </p:cNvSpPr>
          <p:nvPr>
            <p:ph type="body" sz="quarter" idx="11"/>
            <p:custDataLst>
              <p:tags r:id="rId5"/>
            </p:custDataLst>
          </p:nvPr>
        </p:nvSpPr>
        <p:spPr bwMode="gray">
          <a:xfrm>
            <a:off x="5240909" y="3945025"/>
            <a:ext cx="3662739" cy="725488"/>
          </a:xfrm>
          <a:noFill/>
          <a:ln w="9525" algn="ctr">
            <a:noFill/>
            <a:miter lim="800000"/>
            <a:headEnd/>
            <a:tailEnd/>
          </a:ln>
          <a:effectLst/>
        </p:spPr>
        <p:txBody>
          <a:bodyPr vert="horz" wrap="square" lIns="0" tIns="0" rIns="0" bIns="0" numCol="1" anchor="t" anchorCtr="0" compatLnSpc="1">
            <a:prstTxWarp prst="textNoShape">
              <a:avLst/>
            </a:prstTxWarp>
          </a:bodyPr>
          <a:lstStyle>
            <a:lvl1pPr>
              <a:defRPr lang="en-US" sz="1800" b="0" dirty="0" smtClean="0">
                <a:solidFill>
                  <a:schemeClr val="tx1"/>
                </a:solidFill>
                <a:latin typeface="+mn-lt"/>
                <a:ea typeface="+mn-ea"/>
                <a:cs typeface="+mn-cs"/>
              </a:defRPr>
            </a:lvl1pPr>
          </a:lstStyle>
          <a:p>
            <a:pPr lvl="0" algn="l" defTabSz="888978" rtl="0" fontAlgn="base">
              <a:spcBef>
                <a:spcPct val="0"/>
              </a:spcBef>
              <a:spcAft>
                <a:spcPct val="0"/>
              </a:spcAft>
            </a:pPr>
            <a:r>
              <a:rPr lang="en-US" smtClean="0"/>
              <a:t>Click to edit Master text styles</a:t>
            </a:r>
          </a:p>
        </p:txBody>
      </p:sp>
      <p:grpSp>
        <p:nvGrpSpPr>
          <p:cNvPr id="12" name="Group 11"/>
          <p:cNvGrpSpPr/>
          <p:nvPr userDrawn="1"/>
        </p:nvGrpSpPr>
        <p:grpSpPr>
          <a:xfrm>
            <a:off x="0" y="6223000"/>
            <a:ext cx="9144000" cy="635000"/>
            <a:chOff x="0" y="6223000"/>
            <a:chExt cx="9602788" cy="635000"/>
          </a:xfrm>
        </p:grpSpPr>
        <p:sp>
          <p:nvSpPr>
            <p:cNvPr id="10" name="Rectangle 9"/>
            <p:cNvSpPr/>
            <p:nvPr userDrawn="1">
              <p:custDataLst>
                <p:tags r:id="rId6"/>
              </p:custDataLst>
            </p:nvPr>
          </p:nvSpPr>
          <p:spPr bwMode="auto">
            <a:xfrm>
              <a:off x="0" y="6223000"/>
              <a:ext cx="9602788" cy="635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8978">
                <a:spcBef>
                  <a:spcPts val="0"/>
                </a:spcBef>
                <a:spcAft>
                  <a:spcPts val="0"/>
                </a:spcAft>
              </a:pPr>
              <a:endParaRPr lang="en-US" sz="1400" dirty="0">
                <a:solidFill>
                  <a:srgbClr val="000000"/>
                </a:solidFill>
                <a:latin typeface="Arial"/>
                <a:cs typeface="+mn-cs"/>
              </a:endParaRPr>
            </a:p>
          </p:txBody>
        </p:sp>
        <p:pic>
          <p:nvPicPr>
            <p:cNvPr id="8" name="Picture 1"/>
            <p:cNvPicPr>
              <a:picLocks noChangeAspect="1" noChangeArrowheads="1"/>
            </p:cNvPicPr>
            <p:nvPr userDrawn="1">
              <p:custDataLst>
                <p:tags r:id="rId7"/>
              </p:custDataLst>
            </p:nvPr>
          </p:nvPicPr>
          <p:blipFill>
            <a:blip r:embed="rId10" cstate="print">
              <a:clrChange>
                <a:clrFrom>
                  <a:srgbClr val="000000"/>
                </a:clrFrom>
                <a:clrTo>
                  <a:srgbClr val="000000">
                    <a:alpha val="0"/>
                  </a:srgbClr>
                </a:clrTo>
              </a:clrChange>
            </a:blip>
            <a:srcRect l="748" t="27719" b="27327"/>
            <a:stretch>
              <a:fillRect/>
            </a:stretch>
          </p:blipFill>
          <p:spPr bwMode="auto">
            <a:xfrm>
              <a:off x="0" y="6223000"/>
              <a:ext cx="9529228" cy="635000"/>
            </a:xfrm>
            <a:prstGeom prst="rect">
              <a:avLst/>
            </a:prstGeom>
            <a:noFill/>
            <a:ln w="9525">
              <a:noFill/>
              <a:miter lim="800000"/>
              <a:headEnd/>
              <a:tailEnd/>
            </a:ln>
          </p:spPr>
        </p:pic>
      </p:grpSp>
      <p:pic>
        <p:nvPicPr>
          <p:cNvPr id="24729" name="Picture 153"/>
          <p:cNvPicPr>
            <a:picLocks noChangeAspect="1" noChangeArrowheads="1"/>
          </p:cNvPicPr>
          <p:nvPr userDrawn="1"/>
        </p:nvPicPr>
        <p:blipFill>
          <a:blip r:embed="rId11" cstate="print"/>
          <a:srcRect/>
          <a:stretch>
            <a:fillRect/>
          </a:stretch>
        </p:blipFill>
        <p:spPr bwMode="auto">
          <a:xfrm>
            <a:off x="1" y="0"/>
            <a:ext cx="5050136" cy="6242858"/>
          </a:xfrm>
          <a:prstGeom prst="rect">
            <a:avLst/>
          </a:prstGeom>
          <a:noFill/>
          <a:ln w="9525">
            <a:noFill/>
            <a:miter lim="800000"/>
            <a:headEnd/>
            <a:tailEnd/>
          </a:ln>
        </p:spPr>
      </p:pic>
    </p:spTree>
    <p:extLst>
      <p:ext uri="{BB962C8B-B14F-4D97-AF65-F5344CB8AC3E}">
        <p14:creationId xmlns:p14="http://schemas.microsoft.com/office/powerpoint/2010/main" val="3519821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70566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noFill/>
                </a:ln>
                <a:solidFill>
                  <a:srgbClr val="221951"/>
                </a:solidFill>
              </a:defRPr>
            </a:lvl1pPr>
          </a:lstStyle>
          <a:p>
            <a:r>
              <a:rPr lang="en-US" smtClean="0"/>
              <a:t>Click to edit Master title style</a:t>
            </a:r>
            <a:endParaRPr lang="en-US"/>
          </a:p>
        </p:txBody>
      </p:sp>
      <p:sp>
        <p:nvSpPr>
          <p:cNvPr id="4" name="Text Placeholder 3"/>
          <p:cNvSpPr>
            <a:spLocks noGrp="1"/>
          </p:cNvSpPr>
          <p:nvPr>
            <p:ph type="body" sz="quarter" idx="10"/>
          </p:nvPr>
        </p:nvSpPr>
        <p:spPr>
          <a:xfrm>
            <a:off x="435358" y="1508760"/>
            <a:ext cx="8271775" cy="4617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6890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744526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9" y="277835"/>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9" y="1600222"/>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xfrm>
            <a:off x="457200" y="6243638"/>
            <a:ext cx="2133600" cy="457200"/>
          </a:xfrm>
          <a:prstGeom prst="rect">
            <a:avLst/>
          </a:prstGeom>
          <a:ln/>
        </p:spPr>
        <p:txBody>
          <a:bodyPr/>
          <a:lstStyle>
            <a:lvl1pPr>
              <a:defRPr/>
            </a:lvl1pPr>
          </a:lstStyle>
          <a:p>
            <a:pPr fontAlgn="auto">
              <a:spcBef>
                <a:spcPts val="0"/>
              </a:spcBef>
              <a:spcAft>
                <a:spcPts val="0"/>
              </a:spcAft>
              <a:defRPr/>
            </a:pPr>
            <a:endParaRPr lang="en-US" dirty="0">
              <a:solidFill>
                <a:srgbClr val="FFFFFF"/>
              </a:solidFill>
              <a:latin typeface="Arial"/>
              <a:cs typeface="+mn-cs"/>
            </a:endParaRPr>
          </a:p>
        </p:txBody>
      </p:sp>
      <p:sp>
        <p:nvSpPr>
          <p:cNvPr id="6" name="Rectangle 41"/>
          <p:cNvSpPr>
            <a:spLocks noGrp="1" noChangeArrowheads="1"/>
          </p:cNvSpPr>
          <p:nvPr>
            <p:ph type="ftr" sz="quarter" idx="11"/>
          </p:nvPr>
        </p:nvSpPr>
        <p:spPr>
          <a:xfrm>
            <a:off x="3124209" y="6248400"/>
            <a:ext cx="2895600" cy="457200"/>
          </a:xfrm>
          <a:prstGeom prst="rect">
            <a:avLst/>
          </a:prstGeom>
          <a:ln/>
        </p:spPr>
        <p:txBody>
          <a:bodyPr/>
          <a:lstStyle>
            <a:lvl1pPr>
              <a:defRPr/>
            </a:lvl1pPr>
          </a:lstStyle>
          <a:p>
            <a:pPr fontAlgn="auto">
              <a:spcBef>
                <a:spcPts val="0"/>
              </a:spcBef>
              <a:spcAft>
                <a:spcPts val="0"/>
              </a:spcAft>
              <a:defRPr/>
            </a:pPr>
            <a:endParaRPr lang="en-US" dirty="0">
              <a:solidFill>
                <a:srgbClr val="FFFFFF"/>
              </a:solidFill>
              <a:latin typeface="Arial"/>
              <a:cs typeface="+mn-cs"/>
            </a:endParaRPr>
          </a:p>
        </p:txBody>
      </p:sp>
      <p:sp>
        <p:nvSpPr>
          <p:cNvPr id="7" name="Rectangle 42"/>
          <p:cNvSpPr>
            <a:spLocks noGrp="1" noChangeArrowheads="1"/>
          </p:cNvSpPr>
          <p:nvPr>
            <p:ph type="sldNum" sz="quarter" idx="12"/>
          </p:nvPr>
        </p:nvSpPr>
        <p:spPr>
          <a:xfrm>
            <a:off x="6553203" y="6243638"/>
            <a:ext cx="2133600" cy="457200"/>
          </a:xfrm>
          <a:prstGeom prst="rect">
            <a:avLst/>
          </a:prstGeom>
          <a:ln/>
        </p:spPr>
        <p:txBody>
          <a:bodyPr/>
          <a:lstStyle>
            <a:lvl1pPr>
              <a:defRPr/>
            </a:lvl1pPr>
          </a:lstStyle>
          <a:p>
            <a:pPr fontAlgn="auto">
              <a:spcBef>
                <a:spcPts val="0"/>
              </a:spcBef>
              <a:spcAft>
                <a:spcPts val="0"/>
              </a:spcAft>
              <a:defRPr/>
            </a:pPr>
            <a:fld id="{511AB665-9C00-45B2-B700-3C8B7A130A2B}" type="slidenum">
              <a:rPr lang="en-US">
                <a:solidFill>
                  <a:srgbClr val="FFFFFF"/>
                </a:solidFill>
                <a:latin typeface="Arial"/>
                <a:cs typeface="+mn-cs"/>
              </a:rPr>
              <a:pPr fontAlgn="auto">
                <a:spcBef>
                  <a:spcPts val="0"/>
                </a:spcBef>
                <a:spcAft>
                  <a:spcPts val="0"/>
                </a:spcAft>
                <a:defRPr/>
              </a:pPr>
              <a:t>‹#›</a:t>
            </a:fld>
            <a:endParaRPr lang="en-US" dirty="0">
              <a:solidFill>
                <a:srgbClr val="FFFFFF"/>
              </a:solidFill>
              <a:latin typeface="Arial"/>
              <a:cs typeface="+mn-cs"/>
            </a:endParaRPr>
          </a:p>
        </p:txBody>
      </p:sp>
    </p:spTree>
    <p:extLst>
      <p:ext uri="{BB962C8B-B14F-4D97-AF65-F5344CB8AC3E}">
        <p14:creationId xmlns:p14="http://schemas.microsoft.com/office/powerpoint/2010/main" val="243847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CBBF4F71-54D8-46C8-AC96-FDD0AECF8507}"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ctrTitle"/>
          </p:nvPr>
        </p:nvSpPr>
        <p:spPr>
          <a:xfrm>
            <a:off x="762000" y="457280"/>
            <a:ext cx="7772400" cy="1470025"/>
          </a:xfrm>
        </p:spPr>
        <p:txBody>
          <a:bodyPr/>
          <a:lstStyle>
            <a:lvl1pPr>
              <a:defRPr sz="4800"/>
            </a:lvl1pPr>
          </a:lstStyle>
          <a:p>
            <a:r>
              <a:rPr lang="en-US" smtClean="0"/>
              <a:t>Click to edit Master title style</a:t>
            </a:r>
            <a:endParaRPr lang="en-US"/>
          </a:p>
        </p:txBody>
      </p:sp>
      <p:sp>
        <p:nvSpPr>
          <p:cNvPr id="235523" name="Rectangle 3"/>
          <p:cNvSpPr>
            <a:spLocks noGrp="1" noChangeArrowheads="1"/>
          </p:cNvSpPr>
          <p:nvPr>
            <p:ph type="subTitle" idx="1"/>
          </p:nvPr>
        </p:nvSpPr>
        <p:spPr>
          <a:xfrm>
            <a:off x="4800600" y="3124200"/>
            <a:ext cx="3810000" cy="990600"/>
          </a:xfrm>
        </p:spPr>
        <p:txBody>
          <a:bodyPr/>
          <a:lstStyle>
            <a:lvl1pPr marL="0" indent="0" algn="r">
              <a:buFontTx/>
              <a:buNone/>
              <a:defRPr sz="3600" i="1"/>
            </a:lvl1pPr>
          </a:lstStyle>
          <a:p>
            <a:r>
              <a:rPr lang="en-US" smtClean="0"/>
              <a:t>Click to edit Master subtitle style</a:t>
            </a:r>
            <a:endParaRPr lang="en-US"/>
          </a:p>
        </p:txBody>
      </p:sp>
    </p:spTree>
    <p:extLst>
      <p:ext uri="{BB962C8B-B14F-4D97-AF65-F5344CB8AC3E}">
        <p14:creationId xmlns:p14="http://schemas.microsoft.com/office/powerpoint/2010/main" val="276485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3091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1552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2429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4617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37334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139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3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36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4527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8200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8D9B23E-3B21-4E8A-A67B-CB02180B6958}"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8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8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610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1_Ending Slide">
    <p:spTree>
      <p:nvGrpSpPr>
        <p:cNvPr id="1" name=""/>
        <p:cNvGrpSpPr/>
        <p:nvPr/>
      </p:nvGrpSpPr>
      <p:grpSpPr>
        <a:xfrm>
          <a:off x="0" y="0"/>
          <a:ext cx="0" cy="0"/>
          <a:chOff x="0" y="0"/>
          <a:chExt cx="0" cy="0"/>
        </a:xfrm>
      </p:grpSpPr>
      <p:pic>
        <p:nvPicPr>
          <p:cNvPr id="2" name="Picture 11" descr="Untitle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2" descr="MOD75 - rgb.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67438" y="5029200"/>
            <a:ext cx="2976562" cy="192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a:spLocks noChangeArrowheads="1"/>
          </p:cNvSpPr>
          <p:nvPr userDrawn="1"/>
        </p:nvSpPr>
        <p:spPr bwMode="auto">
          <a:xfrm>
            <a:off x="7239000" y="6416675"/>
            <a:ext cx="1447800" cy="212725"/>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sz="3200" i="1">
                <a:solidFill>
                  <a:schemeClr val="bg2"/>
                </a:solidFill>
                <a:latin typeface="Arial Rounded MT Bold" panose="020F0704030504030204" pitchFamily="34" charset="0"/>
                <a:ea typeface="MS PGothic" panose="020B0600070205080204" pitchFamily="34" charset="-128"/>
              </a:defRPr>
            </a:lvl1pPr>
            <a:lvl2pPr marL="742950" indent="-285750">
              <a:defRPr sz="3200" i="1">
                <a:solidFill>
                  <a:schemeClr val="bg2"/>
                </a:solidFill>
                <a:latin typeface="Arial Rounded MT Bold" panose="020F0704030504030204" pitchFamily="34" charset="0"/>
                <a:ea typeface="MS PGothic" panose="020B0600070205080204" pitchFamily="34" charset="-128"/>
              </a:defRPr>
            </a:lvl2pPr>
            <a:lvl3pPr marL="1143000" indent="-228600">
              <a:defRPr sz="3200" i="1">
                <a:solidFill>
                  <a:schemeClr val="bg2"/>
                </a:solidFill>
                <a:latin typeface="Arial Rounded MT Bold" panose="020F0704030504030204" pitchFamily="34" charset="0"/>
                <a:ea typeface="MS PGothic" panose="020B0600070205080204" pitchFamily="34" charset="-128"/>
              </a:defRPr>
            </a:lvl3pPr>
            <a:lvl4pPr marL="1600200" indent="-228600">
              <a:defRPr sz="3200" i="1">
                <a:solidFill>
                  <a:schemeClr val="bg2"/>
                </a:solidFill>
                <a:latin typeface="Arial Rounded MT Bold" panose="020F0704030504030204" pitchFamily="34" charset="0"/>
                <a:ea typeface="MS PGothic" panose="020B0600070205080204" pitchFamily="34" charset="-128"/>
              </a:defRPr>
            </a:lvl4pPr>
            <a:lvl5pPr marL="2057400" indent="-228600">
              <a:defRPr sz="3200" i="1">
                <a:solidFill>
                  <a:schemeClr val="bg2"/>
                </a:solidFill>
                <a:latin typeface="Arial Rounded MT Bold" panose="020F0704030504030204" pitchFamily="34" charset="0"/>
                <a:ea typeface="MS PGothic" panose="020B0600070205080204" pitchFamily="34" charset="-128"/>
              </a:defRPr>
            </a:lvl5pPr>
            <a:lvl6pPr marL="2514600" indent="-228600" eaLnBrk="0" fontAlgn="base" hangingPunct="0">
              <a:spcBef>
                <a:spcPct val="0"/>
              </a:spcBef>
              <a:spcAft>
                <a:spcPct val="0"/>
              </a:spcAft>
              <a:defRPr sz="3200" i="1">
                <a:solidFill>
                  <a:schemeClr val="bg2"/>
                </a:solidFill>
                <a:latin typeface="Arial Rounded MT Bold" panose="020F0704030504030204" pitchFamily="34" charset="0"/>
                <a:ea typeface="MS PGothic" panose="020B0600070205080204" pitchFamily="34" charset="-128"/>
              </a:defRPr>
            </a:lvl6pPr>
            <a:lvl7pPr marL="2971800" indent="-228600" eaLnBrk="0" fontAlgn="base" hangingPunct="0">
              <a:spcBef>
                <a:spcPct val="0"/>
              </a:spcBef>
              <a:spcAft>
                <a:spcPct val="0"/>
              </a:spcAft>
              <a:defRPr sz="3200" i="1">
                <a:solidFill>
                  <a:schemeClr val="bg2"/>
                </a:solidFill>
                <a:latin typeface="Arial Rounded MT Bold" panose="020F0704030504030204" pitchFamily="34" charset="0"/>
                <a:ea typeface="MS PGothic" panose="020B0600070205080204" pitchFamily="34" charset="-128"/>
              </a:defRPr>
            </a:lvl7pPr>
            <a:lvl8pPr marL="3429000" indent="-228600" eaLnBrk="0" fontAlgn="base" hangingPunct="0">
              <a:spcBef>
                <a:spcPct val="0"/>
              </a:spcBef>
              <a:spcAft>
                <a:spcPct val="0"/>
              </a:spcAft>
              <a:defRPr sz="3200" i="1">
                <a:solidFill>
                  <a:schemeClr val="bg2"/>
                </a:solidFill>
                <a:latin typeface="Arial Rounded MT Bold" panose="020F0704030504030204" pitchFamily="34" charset="0"/>
                <a:ea typeface="MS PGothic" panose="020B0600070205080204" pitchFamily="34" charset="-128"/>
              </a:defRPr>
            </a:lvl8pPr>
            <a:lvl9pPr marL="3886200" indent="-228600" eaLnBrk="0" fontAlgn="base" hangingPunct="0">
              <a:spcBef>
                <a:spcPct val="0"/>
              </a:spcBef>
              <a:spcAft>
                <a:spcPct val="0"/>
              </a:spcAft>
              <a:defRPr sz="3200" i="1">
                <a:solidFill>
                  <a:schemeClr val="bg2"/>
                </a:solidFill>
                <a:latin typeface="Arial Rounded MT Bold" panose="020F0704030504030204" pitchFamily="34" charset="0"/>
                <a:ea typeface="MS PGothic" panose="020B0600070205080204" pitchFamily="34" charset="-128"/>
              </a:defRPr>
            </a:lvl9pPr>
          </a:lstStyle>
          <a:p>
            <a:pPr fontAlgn="auto">
              <a:spcBef>
                <a:spcPts val="0"/>
              </a:spcBef>
              <a:spcAft>
                <a:spcPts val="0"/>
              </a:spcAft>
              <a:defRPr/>
            </a:pPr>
            <a:endParaRPr lang="en-US" sz="2400" i="0" dirty="0" smtClean="0">
              <a:solidFill>
                <a:srgbClr val="262626"/>
              </a:solidFill>
              <a:latin typeface="Agenda-Medium" pitchFamily="2" charset="0"/>
              <a:cs typeface="+mn-cs"/>
            </a:endParaRPr>
          </a:p>
        </p:txBody>
      </p:sp>
    </p:spTree>
    <p:extLst>
      <p:ext uri="{BB962C8B-B14F-4D97-AF65-F5344CB8AC3E}">
        <p14:creationId xmlns:p14="http://schemas.microsoft.com/office/powerpoint/2010/main" val="4185903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2" name="Picture 6" descr="IMG_0778.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32409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pic>
        <p:nvPicPr>
          <p:cNvPr id="2" name="Picture 1" descr="momdad_nicu.jpg"/>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3" name="Oval 12"/>
          <p:cNvSpPr/>
          <p:nvPr userDrawn="1"/>
        </p:nvSpPr>
        <p:spPr>
          <a:xfrm>
            <a:off x="4477426" y="589204"/>
            <a:ext cx="4361774" cy="4361774"/>
          </a:xfrm>
          <a:prstGeom prst="ellipse">
            <a:avLst/>
          </a:prstGeom>
          <a:solidFill>
            <a:srgbClr val="9C5FB5">
              <a:alpha val="82000"/>
            </a:srgbClr>
          </a:solidFill>
          <a:ln w="155575">
            <a:solidFill>
              <a:srgbClr val="B68AC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latin typeface="Arial"/>
            </a:endParaRPr>
          </a:p>
        </p:txBody>
      </p:sp>
      <p:pic>
        <p:nvPicPr>
          <p:cNvPr id="14" name="Picture 13" descr="MODlogo_RGB_4.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99228" y="5987143"/>
            <a:ext cx="2572964" cy="626747"/>
          </a:xfrm>
          <a:prstGeom prst="rect">
            <a:avLst/>
          </a:prstGeom>
        </p:spPr>
      </p:pic>
    </p:spTree>
    <p:extLst>
      <p:ext uri="{BB962C8B-B14F-4D97-AF65-F5344CB8AC3E}">
        <p14:creationId xmlns:p14="http://schemas.microsoft.com/office/powerpoint/2010/main" val="4142543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 descr="baby.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227751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19" name="Picture 18" descr="aababy.jpg"/>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b="-204"/>
          <a:stretch/>
        </p:blipFill>
        <p:spPr>
          <a:xfrm>
            <a:off x="-1" y="0"/>
            <a:ext cx="9144001" cy="6858000"/>
          </a:xfrm>
          <a:prstGeom prst="rect">
            <a:avLst/>
          </a:prstGeom>
        </p:spPr>
      </p:pic>
    </p:spTree>
    <p:extLst>
      <p:ext uri="{BB962C8B-B14F-4D97-AF65-F5344CB8AC3E}">
        <p14:creationId xmlns:p14="http://schemas.microsoft.com/office/powerpoint/2010/main" val="2399446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066800"/>
            <a:ext cx="9144000" cy="381000"/>
          </a:xfrm>
          <a:prstGeom prst="rect">
            <a:avLst/>
          </a:prstGeom>
          <a:solidFill>
            <a:srgbClr val="AE7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ngsana New" panose="02020603050405020304" pitchFamily="18" charset="-34"/>
              </a:defRPr>
            </a:lvl1pPr>
            <a:lvl2pPr marL="742950" indent="-285750" eaLnBrk="0" hangingPunct="0">
              <a:defRPr>
                <a:solidFill>
                  <a:schemeClr val="tx1"/>
                </a:solidFill>
                <a:latin typeface="Arial" panose="020B0604020202020204" pitchFamily="34" charset="0"/>
                <a:cs typeface="Angsana New" panose="02020603050405020304" pitchFamily="18" charset="-34"/>
              </a:defRPr>
            </a:lvl2pPr>
            <a:lvl3pPr marL="1143000" indent="-228600" eaLnBrk="0" hangingPunct="0">
              <a:defRPr>
                <a:solidFill>
                  <a:schemeClr val="tx1"/>
                </a:solidFill>
                <a:latin typeface="Arial" panose="020B0604020202020204" pitchFamily="34" charset="0"/>
                <a:cs typeface="Angsana New" panose="02020603050405020304" pitchFamily="18" charset="-34"/>
              </a:defRPr>
            </a:lvl3pPr>
            <a:lvl4pPr marL="1600200" indent="-228600" eaLnBrk="0" hangingPunct="0">
              <a:defRPr>
                <a:solidFill>
                  <a:schemeClr val="tx1"/>
                </a:solidFill>
                <a:latin typeface="Arial" panose="020B0604020202020204" pitchFamily="34" charset="0"/>
                <a:cs typeface="Angsana New" panose="02020603050405020304" pitchFamily="18" charset="-34"/>
              </a:defRPr>
            </a:lvl4pPr>
            <a:lvl5pPr marL="2057400" indent="-228600" eaLnBrk="0" hangingPunct="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defRPr/>
            </a:pPr>
            <a:endParaRPr lang="th-TH" altLang="en-US" smtClean="0">
              <a:solidFill>
                <a:srgbClr val="FFFFFF"/>
              </a:solidFill>
              <a:latin typeface="Calibri" panose="020F0502020204030204" pitchFamily="34" charset="0"/>
            </a:endParaRPr>
          </a:p>
        </p:txBody>
      </p:sp>
      <p:sp>
        <p:nvSpPr>
          <p:cNvPr id="2" name="Title 1"/>
          <p:cNvSpPr>
            <a:spLocks noGrp="1"/>
          </p:cNvSpPr>
          <p:nvPr>
            <p:ph type="ctrTitle"/>
          </p:nvPr>
        </p:nvSpPr>
        <p:spPr>
          <a:xfrm>
            <a:off x="1371600" y="0"/>
            <a:ext cx="7772400" cy="1470025"/>
          </a:xfrm>
        </p:spPr>
        <p:txBody>
          <a:bodyPr/>
          <a:lstStyle>
            <a:lvl1pPr algn="l">
              <a:defRPr>
                <a:solidFill>
                  <a:srgbClr val="872175"/>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1066800"/>
            <a:ext cx="6400800" cy="685800"/>
          </a:xfr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76F14525-4493-4890-9612-8F319B5187FE}"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24987590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783327D-656F-4F44-B22E-2C9771614A36}"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36115637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74837"/>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874837"/>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597A6E8-766E-44DE-AC8A-E30B8470382D}"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41681386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5029200" y="1524000"/>
            <a:ext cx="3657600" cy="533400"/>
          </a:xfrm>
          <a:prstGeom prst="rect">
            <a:avLst/>
          </a:prstGeom>
          <a:solidFill>
            <a:srgbClr val="AE7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ngsana New" panose="02020603050405020304" pitchFamily="18" charset="-34"/>
              </a:defRPr>
            </a:lvl1pPr>
            <a:lvl2pPr marL="742950" indent="-285750" eaLnBrk="0" hangingPunct="0">
              <a:defRPr>
                <a:solidFill>
                  <a:schemeClr val="tx1"/>
                </a:solidFill>
                <a:latin typeface="Arial" panose="020B0604020202020204" pitchFamily="34" charset="0"/>
                <a:cs typeface="Angsana New" panose="02020603050405020304" pitchFamily="18" charset="-34"/>
              </a:defRPr>
            </a:lvl2pPr>
            <a:lvl3pPr marL="1143000" indent="-228600" eaLnBrk="0" hangingPunct="0">
              <a:defRPr>
                <a:solidFill>
                  <a:schemeClr val="tx1"/>
                </a:solidFill>
                <a:latin typeface="Arial" panose="020B0604020202020204" pitchFamily="34" charset="0"/>
                <a:cs typeface="Angsana New" panose="02020603050405020304" pitchFamily="18" charset="-34"/>
              </a:defRPr>
            </a:lvl3pPr>
            <a:lvl4pPr marL="1600200" indent="-228600" eaLnBrk="0" hangingPunct="0">
              <a:defRPr>
                <a:solidFill>
                  <a:schemeClr val="tx1"/>
                </a:solidFill>
                <a:latin typeface="Arial" panose="020B0604020202020204" pitchFamily="34" charset="0"/>
                <a:cs typeface="Angsana New" panose="02020603050405020304" pitchFamily="18" charset="-34"/>
              </a:defRPr>
            </a:lvl4pPr>
            <a:lvl5pPr marL="2057400" indent="-228600" eaLnBrk="0" hangingPunct="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defRPr/>
            </a:pPr>
            <a:endParaRPr lang="th-TH" altLang="en-US" smtClean="0">
              <a:solidFill>
                <a:srgbClr val="FFFFFF"/>
              </a:solidFill>
              <a:latin typeface="Calibri" panose="020F0502020204030204" pitchFamily="34" charset="0"/>
            </a:endParaRPr>
          </a:p>
        </p:txBody>
      </p:sp>
      <p:sp>
        <p:nvSpPr>
          <p:cNvPr id="8" name="Rectangle 7"/>
          <p:cNvSpPr/>
          <p:nvPr userDrawn="1"/>
        </p:nvSpPr>
        <p:spPr>
          <a:xfrm>
            <a:off x="838200" y="1524000"/>
            <a:ext cx="3657600" cy="533400"/>
          </a:xfrm>
          <a:prstGeom prst="rect">
            <a:avLst/>
          </a:prstGeom>
          <a:solidFill>
            <a:srgbClr val="AE7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ngsana New" panose="02020603050405020304" pitchFamily="18" charset="-34"/>
              </a:defRPr>
            </a:lvl1pPr>
            <a:lvl2pPr marL="742950" indent="-285750" eaLnBrk="0" hangingPunct="0">
              <a:defRPr>
                <a:solidFill>
                  <a:schemeClr val="tx1"/>
                </a:solidFill>
                <a:latin typeface="Arial" panose="020B0604020202020204" pitchFamily="34" charset="0"/>
                <a:cs typeface="Angsana New" panose="02020603050405020304" pitchFamily="18" charset="-34"/>
              </a:defRPr>
            </a:lvl2pPr>
            <a:lvl3pPr marL="1143000" indent="-228600" eaLnBrk="0" hangingPunct="0">
              <a:defRPr>
                <a:solidFill>
                  <a:schemeClr val="tx1"/>
                </a:solidFill>
                <a:latin typeface="Arial" panose="020B0604020202020204" pitchFamily="34" charset="0"/>
                <a:cs typeface="Angsana New" panose="02020603050405020304" pitchFamily="18" charset="-34"/>
              </a:defRPr>
            </a:lvl3pPr>
            <a:lvl4pPr marL="1600200" indent="-228600" eaLnBrk="0" hangingPunct="0">
              <a:defRPr>
                <a:solidFill>
                  <a:schemeClr val="tx1"/>
                </a:solidFill>
                <a:latin typeface="Arial" panose="020B0604020202020204" pitchFamily="34" charset="0"/>
                <a:cs typeface="Angsana New" panose="02020603050405020304" pitchFamily="18" charset="-34"/>
              </a:defRPr>
            </a:lvl4pPr>
            <a:lvl5pPr marL="2057400" indent="-228600" eaLnBrk="0" hangingPunct="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defRPr/>
            </a:pPr>
            <a:endParaRPr lang="th-TH" altLang="en-US" smtClean="0">
              <a:solidFill>
                <a:srgbClr val="FFFFFF"/>
              </a:solidFill>
              <a:latin typeface="Calibri" panose="020F0502020204030204" pitchFamily="34" charset="0"/>
            </a:endParaRPr>
          </a:p>
        </p:txBody>
      </p:sp>
      <p:sp>
        <p:nvSpPr>
          <p:cNvPr id="3" name="Text Placeholder 2"/>
          <p:cNvSpPr>
            <a:spLocks noGrp="1"/>
          </p:cNvSpPr>
          <p:nvPr>
            <p:ph type="body" idx="1"/>
          </p:nvPr>
        </p:nvSpPr>
        <p:spPr>
          <a:xfrm>
            <a:off x="838200" y="1371600"/>
            <a:ext cx="3659188" cy="639762"/>
          </a:xfrm>
        </p:spPr>
        <p:txBody>
          <a:bodyPr anchor="b">
            <a:noAutofit/>
          </a:bodyPr>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8200" y="2133600"/>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371600"/>
            <a:ext cx="3657600" cy="639762"/>
          </a:xfrm>
        </p:spPr>
        <p:txBody>
          <a:bodyPr anchor="b">
            <a:normAutofit/>
          </a:bodyPr>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29200" y="2133600"/>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7"/>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10" name="Slide Number Placeholder 8"/>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BE8D28D-6D63-4C75-8957-569917B81B4D}"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2654869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704EACF-7DE8-4796-B11C-30427C4196E4}" type="slidenum">
              <a:rPr lang="it-IT"/>
              <a:pPr>
                <a:defRPr/>
              </a:pPr>
              <a:t>‹#›</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42862"/>
            <a:ext cx="7924800" cy="1023938"/>
          </a:xfrm>
        </p:spPr>
        <p:txBody>
          <a:bodyPr anchor="b">
            <a:noAutofit/>
          </a:bodyPr>
          <a:lstStyle>
            <a:lvl1pPr algn="l">
              <a:defRPr sz="2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609600" y="1524000"/>
            <a:ext cx="7924800"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09600" y="5181600"/>
            <a:ext cx="7924800" cy="38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DB84BFD-8E85-449D-8DC5-180D5BA03983}"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17375167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4"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61C47F6-178D-4E73-9630-53B235FB16A8}"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36145805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smtClean="0"/>
            </a:lvl1pPr>
          </a:lstStyle>
          <a:p>
            <a:pPr>
              <a:defRPr/>
            </a:pPr>
            <a:endParaRPr lang="th-TH" altLang="en-US">
              <a:solidFill>
                <a:prstClr val="white"/>
              </a:solidFill>
            </a:endParaRPr>
          </a:p>
        </p:txBody>
      </p:sp>
      <p:sp>
        <p:nvSpPr>
          <p:cNvPr id="3"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519A98D-255C-4071-98AA-0CC4187D9FB8}" type="slidenum">
              <a:rPr lang="en-US" altLang="en-US">
                <a:solidFill>
                  <a:prstClr val="black"/>
                </a:solidFill>
                <a:latin typeface="Arial" panose="020B0604020202020204" pitchFamily="34" charset="0"/>
                <a:cs typeface="Angsana New" panose="02020603050405020304" pitchFamily="18" charset="-34"/>
              </a:rPr>
              <a:pPr>
                <a:defRPr/>
              </a:pPr>
              <a:t>‹#›</a:t>
            </a:fld>
            <a:endParaRPr lang="en-US" altLang="en-US">
              <a:solidFill>
                <a:prstClr val="black"/>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172584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slideLayout" Target="../slideLayouts/slideLayout69.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41" Type="http://schemas.openxmlformats.org/officeDocument/2006/relationships/image" Target="../media/image7.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theme" Target="../theme/theme5.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image" Target="../media/image7.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theme" Target="../theme/theme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C0EA280-6481-4396-8CE8-D6055158BACA}"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3" name="Donut 12"/>
          <p:cNvSpPr/>
          <p:nvPr/>
        </p:nvSpPr>
        <p:spPr>
          <a:xfrm rot="11184784">
            <a:off x="-625475" y="-3368675"/>
            <a:ext cx="12061825" cy="12061825"/>
          </a:xfrm>
          <a:prstGeom prst="donut">
            <a:avLst>
              <a:gd name="adj" fmla="val 17553"/>
            </a:avLst>
          </a:prstGeom>
          <a:gradFill flip="none" rotWithShape="1">
            <a:gsLst>
              <a:gs pos="0">
                <a:schemeClr val="accent1">
                  <a:tint val="66000"/>
                  <a:satMod val="160000"/>
                  <a:alpha val="23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black"/>
              </a:solidFill>
            </a:endParaRPr>
          </a:p>
        </p:txBody>
      </p:sp>
      <p:sp>
        <p:nvSpPr>
          <p:cNvPr id="12" name="Rectangle 11"/>
          <p:cNvSpPr/>
          <p:nvPr/>
        </p:nvSpPr>
        <p:spPr>
          <a:xfrm>
            <a:off x="0" y="60960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28" name="Title Placeholder 1"/>
          <p:cNvSpPr>
            <a:spLocks noGrp="1"/>
          </p:cNvSpPr>
          <p:nvPr>
            <p:ph type="title"/>
          </p:nvPr>
        </p:nvSpPr>
        <p:spPr bwMode="auto">
          <a:xfrm>
            <a:off x="2743200" y="274638"/>
            <a:ext cx="5943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5715000" y="6356350"/>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cs typeface="+mn-cs"/>
              </a:defRPr>
            </a:lvl1pPr>
          </a:lstStyle>
          <a:p>
            <a:pPr>
              <a:defRPr/>
            </a:pPr>
            <a:endParaRPr lang="en-GB">
              <a:solidFill>
                <a:prstClr val="black">
                  <a:tint val="75000"/>
                </a:prstClr>
              </a:solidFill>
            </a:endParaRPr>
          </a:p>
        </p:txBody>
      </p:sp>
      <p:pic>
        <p:nvPicPr>
          <p:cNvPr id="1031" name="Picture 9" descr="Blue-circle.jpg"/>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289425" y="6189663"/>
            <a:ext cx="565150"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0" descr="IDF-logo.pn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6172200"/>
            <a:ext cx="1455738" cy="53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346336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rgbClr val="C00000"/>
          </a:solidFill>
          <a:latin typeface="+mj-lt"/>
          <a:ea typeface="+mj-ea"/>
          <a:cs typeface="+mj-cs"/>
        </a:defRPr>
      </a:lvl1pPr>
      <a:lvl2pPr algn="l" rtl="0" eaLnBrk="0" fontAlgn="base" hangingPunct="0">
        <a:spcBef>
          <a:spcPct val="0"/>
        </a:spcBef>
        <a:spcAft>
          <a:spcPct val="0"/>
        </a:spcAft>
        <a:defRPr sz="4400">
          <a:solidFill>
            <a:srgbClr val="C00000"/>
          </a:solidFill>
          <a:latin typeface="Verdana" pitchFamily="34" charset="0"/>
        </a:defRPr>
      </a:lvl2pPr>
      <a:lvl3pPr algn="l" rtl="0" eaLnBrk="0" fontAlgn="base" hangingPunct="0">
        <a:spcBef>
          <a:spcPct val="0"/>
        </a:spcBef>
        <a:spcAft>
          <a:spcPct val="0"/>
        </a:spcAft>
        <a:defRPr sz="4400">
          <a:solidFill>
            <a:srgbClr val="C00000"/>
          </a:solidFill>
          <a:latin typeface="Verdana" pitchFamily="34" charset="0"/>
        </a:defRPr>
      </a:lvl3pPr>
      <a:lvl4pPr algn="l" rtl="0" eaLnBrk="0" fontAlgn="base" hangingPunct="0">
        <a:spcBef>
          <a:spcPct val="0"/>
        </a:spcBef>
        <a:spcAft>
          <a:spcPct val="0"/>
        </a:spcAft>
        <a:defRPr sz="4400">
          <a:solidFill>
            <a:srgbClr val="C00000"/>
          </a:solidFill>
          <a:latin typeface="Verdana" pitchFamily="34" charset="0"/>
        </a:defRPr>
      </a:lvl4pPr>
      <a:lvl5pPr algn="l" rtl="0" eaLnBrk="0" fontAlgn="base" hangingPunct="0">
        <a:spcBef>
          <a:spcPct val="0"/>
        </a:spcBef>
        <a:spcAft>
          <a:spcPct val="0"/>
        </a:spcAft>
        <a:defRPr sz="4400">
          <a:solidFill>
            <a:srgbClr val="C00000"/>
          </a:solidFill>
          <a:latin typeface="Verdana" pitchFamily="34" charset="0"/>
        </a:defRPr>
      </a:lvl5pPr>
      <a:lvl6pPr marL="457200" algn="l" rtl="0" fontAlgn="base">
        <a:spcBef>
          <a:spcPct val="0"/>
        </a:spcBef>
        <a:spcAft>
          <a:spcPct val="0"/>
        </a:spcAft>
        <a:defRPr sz="4400">
          <a:solidFill>
            <a:srgbClr val="C00000"/>
          </a:solidFill>
          <a:latin typeface="Verdana" pitchFamily="34" charset="0"/>
        </a:defRPr>
      </a:lvl6pPr>
      <a:lvl7pPr marL="914400" algn="l" rtl="0" fontAlgn="base">
        <a:spcBef>
          <a:spcPct val="0"/>
        </a:spcBef>
        <a:spcAft>
          <a:spcPct val="0"/>
        </a:spcAft>
        <a:defRPr sz="4400">
          <a:solidFill>
            <a:srgbClr val="C00000"/>
          </a:solidFill>
          <a:latin typeface="Verdana" pitchFamily="34" charset="0"/>
        </a:defRPr>
      </a:lvl7pPr>
      <a:lvl8pPr marL="1371600" algn="l" rtl="0" fontAlgn="base">
        <a:spcBef>
          <a:spcPct val="0"/>
        </a:spcBef>
        <a:spcAft>
          <a:spcPct val="0"/>
        </a:spcAft>
        <a:defRPr sz="4400">
          <a:solidFill>
            <a:srgbClr val="C00000"/>
          </a:solidFill>
          <a:latin typeface="Verdana" pitchFamily="34" charset="0"/>
        </a:defRPr>
      </a:lvl8pPr>
      <a:lvl9pPr marL="1828800" algn="l" rtl="0" fontAlgn="base">
        <a:spcBef>
          <a:spcPct val="0"/>
        </a:spcBef>
        <a:spcAft>
          <a:spcPct val="0"/>
        </a:spcAft>
        <a:defRPr sz="4400">
          <a:solidFill>
            <a:srgbClr val="C00000"/>
          </a:solidFill>
          <a:latin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40404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40404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40404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rgbClr val="B7B7CF"/>
            </a:gs>
            <a:gs pos="45000">
              <a:schemeClr val="bg1"/>
            </a:gs>
          </a:gsLst>
          <a:lin ang="5400000" scaled="0"/>
        </a:gra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066800"/>
          </a:xfrm>
          <a:prstGeom prst="rect">
            <a:avLst/>
          </a:prstGeom>
          <a:solidFill>
            <a:srgbClr val="AE7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ngsana New" panose="02020603050405020304" pitchFamily="18" charset="-34"/>
              </a:defRPr>
            </a:lvl1pPr>
            <a:lvl2pPr marL="742950" indent="-285750" eaLnBrk="0" hangingPunct="0">
              <a:defRPr>
                <a:solidFill>
                  <a:schemeClr val="tx1"/>
                </a:solidFill>
                <a:latin typeface="Arial" panose="020B0604020202020204" pitchFamily="34" charset="0"/>
                <a:cs typeface="Angsana New" panose="02020603050405020304" pitchFamily="18" charset="-34"/>
              </a:defRPr>
            </a:lvl2pPr>
            <a:lvl3pPr marL="1143000" indent="-228600" eaLnBrk="0" hangingPunct="0">
              <a:defRPr>
                <a:solidFill>
                  <a:schemeClr val="tx1"/>
                </a:solidFill>
                <a:latin typeface="Arial" panose="020B0604020202020204" pitchFamily="34" charset="0"/>
                <a:cs typeface="Angsana New" panose="02020603050405020304" pitchFamily="18" charset="-34"/>
              </a:defRPr>
            </a:lvl3pPr>
            <a:lvl4pPr marL="1600200" indent="-228600" eaLnBrk="0" hangingPunct="0">
              <a:defRPr>
                <a:solidFill>
                  <a:schemeClr val="tx1"/>
                </a:solidFill>
                <a:latin typeface="Arial" panose="020B0604020202020204" pitchFamily="34" charset="0"/>
                <a:cs typeface="Angsana New" panose="02020603050405020304" pitchFamily="18" charset="-34"/>
              </a:defRPr>
            </a:lvl4pPr>
            <a:lvl5pPr marL="2057400" indent="-228600" eaLnBrk="0" hangingPunct="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defRPr/>
            </a:pPr>
            <a:endParaRPr lang="th-TH" altLang="en-US" smtClean="0">
              <a:solidFill>
                <a:srgbClr val="FFFFFF"/>
              </a:solidFill>
              <a:latin typeface="Calibri" panose="020F0502020204030204" pitchFamily="34" charset="0"/>
            </a:endParaRPr>
          </a:p>
        </p:txBody>
      </p:sp>
      <p:sp>
        <p:nvSpPr>
          <p:cNvPr id="1027" name="Title Placeholder 1"/>
          <p:cNvSpPr>
            <a:spLocks noGrp="1"/>
          </p:cNvSpPr>
          <p:nvPr>
            <p:ph type="title"/>
          </p:nvPr>
        </p:nvSpPr>
        <p:spPr bwMode="auto">
          <a:xfrm>
            <a:off x="1371600" y="381000"/>
            <a:ext cx="8077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1524000"/>
            <a:ext cx="7467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rot="5400000">
            <a:off x="-1112837" y="5075237"/>
            <a:ext cx="2895600" cy="365125"/>
          </a:xfrm>
          <a:prstGeom prst="rect">
            <a:avLst/>
          </a:prstGeom>
          <a:ln>
            <a:noFill/>
          </a:ln>
        </p:spPr>
        <p:txBody>
          <a:bodyPr vert="horz" wrap="square" lIns="91440" tIns="45720" rIns="91440" bIns="45720" numCol="1" anchor="ctr" anchorCtr="0" compatLnSpc="1">
            <a:prstTxWarp prst="textNoShape">
              <a:avLst/>
            </a:prstTxWarp>
          </a:bodyPr>
          <a:lstStyle>
            <a:lvl1pPr algn="r" eaLnBrk="1" hangingPunct="1">
              <a:defRPr sz="1200" smtClean="0">
                <a:solidFill>
                  <a:schemeClr val="bg1"/>
                </a:solidFill>
              </a:defRPr>
            </a:lvl1pPr>
          </a:lstStyle>
          <a:p>
            <a:pPr>
              <a:defRPr/>
            </a:pPr>
            <a:endParaRPr lang="th-TH" altLang="en-US">
              <a:solidFill>
                <a:prstClr val="white"/>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37263180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2800" b="1" kern="1200">
          <a:solidFill>
            <a:schemeClr val="bg1"/>
          </a:solidFill>
          <a:latin typeface="Vectora LT Std Light" pitchFamily="34" charset="0"/>
          <a:ea typeface="+mj-ea"/>
          <a:cs typeface="+mj-cs"/>
        </a:defRPr>
      </a:lvl1pPr>
      <a:lvl2pPr algn="l" rtl="0" eaLnBrk="0" fontAlgn="base" hangingPunct="0">
        <a:spcBef>
          <a:spcPct val="0"/>
        </a:spcBef>
        <a:spcAft>
          <a:spcPct val="0"/>
        </a:spcAft>
        <a:defRPr sz="2800" b="1">
          <a:solidFill>
            <a:schemeClr val="bg1"/>
          </a:solidFill>
          <a:latin typeface="Vectora LT Std Light" pitchFamily="34" charset="0"/>
        </a:defRPr>
      </a:lvl2pPr>
      <a:lvl3pPr algn="l" rtl="0" eaLnBrk="0" fontAlgn="base" hangingPunct="0">
        <a:spcBef>
          <a:spcPct val="0"/>
        </a:spcBef>
        <a:spcAft>
          <a:spcPct val="0"/>
        </a:spcAft>
        <a:defRPr sz="2800" b="1">
          <a:solidFill>
            <a:schemeClr val="bg1"/>
          </a:solidFill>
          <a:latin typeface="Vectora LT Std Light" pitchFamily="34" charset="0"/>
        </a:defRPr>
      </a:lvl3pPr>
      <a:lvl4pPr algn="l" rtl="0" eaLnBrk="0" fontAlgn="base" hangingPunct="0">
        <a:spcBef>
          <a:spcPct val="0"/>
        </a:spcBef>
        <a:spcAft>
          <a:spcPct val="0"/>
        </a:spcAft>
        <a:defRPr sz="2800" b="1">
          <a:solidFill>
            <a:schemeClr val="bg1"/>
          </a:solidFill>
          <a:latin typeface="Vectora LT Std Light" pitchFamily="34" charset="0"/>
        </a:defRPr>
      </a:lvl4pPr>
      <a:lvl5pPr algn="l" rtl="0" eaLnBrk="0" fontAlgn="base" hangingPunct="0">
        <a:spcBef>
          <a:spcPct val="0"/>
        </a:spcBef>
        <a:spcAft>
          <a:spcPct val="0"/>
        </a:spcAft>
        <a:defRPr sz="2800" b="1">
          <a:solidFill>
            <a:schemeClr val="bg1"/>
          </a:solidFill>
          <a:latin typeface="Vectora LT Std Light" pitchFamily="34" charset="0"/>
        </a:defRPr>
      </a:lvl5pPr>
      <a:lvl6pPr marL="457200" algn="r" rtl="0" fontAlgn="base">
        <a:spcBef>
          <a:spcPct val="0"/>
        </a:spcBef>
        <a:spcAft>
          <a:spcPct val="0"/>
        </a:spcAft>
        <a:defRPr sz="4000" b="1">
          <a:solidFill>
            <a:srgbClr val="742A66"/>
          </a:solidFill>
          <a:latin typeface="Vectora LT Std Light" pitchFamily="34" charset="0"/>
        </a:defRPr>
      </a:lvl6pPr>
      <a:lvl7pPr marL="914400" algn="r" rtl="0" fontAlgn="base">
        <a:spcBef>
          <a:spcPct val="0"/>
        </a:spcBef>
        <a:spcAft>
          <a:spcPct val="0"/>
        </a:spcAft>
        <a:defRPr sz="4000" b="1">
          <a:solidFill>
            <a:srgbClr val="742A66"/>
          </a:solidFill>
          <a:latin typeface="Vectora LT Std Light" pitchFamily="34" charset="0"/>
        </a:defRPr>
      </a:lvl7pPr>
      <a:lvl8pPr marL="1371600" algn="r" rtl="0" fontAlgn="base">
        <a:spcBef>
          <a:spcPct val="0"/>
        </a:spcBef>
        <a:spcAft>
          <a:spcPct val="0"/>
        </a:spcAft>
        <a:defRPr sz="4000" b="1">
          <a:solidFill>
            <a:srgbClr val="742A66"/>
          </a:solidFill>
          <a:latin typeface="Vectora LT Std Light" pitchFamily="34" charset="0"/>
        </a:defRPr>
      </a:lvl8pPr>
      <a:lvl9pPr marL="1828800" algn="r" rtl="0" fontAlgn="base">
        <a:spcBef>
          <a:spcPct val="0"/>
        </a:spcBef>
        <a:spcAft>
          <a:spcPct val="0"/>
        </a:spcAft>
        <a:defRPr sz="4000" b="1">
          <a:solidFill>
            <a:srgbClr val="742A66"/>
          </a:solidFill>
          <a:latin typeface="Vectora LT Std Light"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9C5FB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902123"/>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C85D9B"/>
          </a:solidFill>
          <a:latin typeface="Arial" pitchFamily="34" charset="0"/>
          <a:ea typeface="+mj-ea"/>
          <a:cs typeface="+mj-cs"/>
        </a:defRPr>
      </a:lvl1pPr>
      <a:lvl2pPr algn="l" rtl="0" eaLnBrk="0" fontAlgn="base" hangingPunct="0">
        <a:spcBef>
          <a:spcPct val="0"/>
        </a:spcBef>
        <a:spcAft>
          <a:spcPct val="0"/>
        </a:spcAft>
        <a:defRPr sz="2800" b="1">
          <a:solidFill>
            <a:srgbClr val="C85D9B"/>
          </a:solidFill>
          <a:latin typeface="Arial" pitchFamily="34" charset="0"/>
          <a:ea typeface="MS PGothic" pitchFamily="34" charset="-128"/>
          <a:cs typeface="ＭＳ Ｐゴシック"/>
        </a:defRPr>
      </a:lvl2pPr>
      <a:lvl3pPr algn="l" rtl="0" eaLnBrk="0" fontAlgn="base" hangingPunct="0">
        <a:spcBef>
          <a:spcPct val="0"/>
        </a:spcBef>
        <a:spcAft>
          <a:spcPct val="0"/>
        </a:spcAft>
        <a:defRPr sz="2800" b="1">
          <a:solidFill>
            <a:srgbClr val="C85D9B"/>
          </a:solidFill>
          <a:latin typeface="Arial" pitchFamily="34" charset="0"/>
          <a:ea typeface="MS PGothic" pitchFamily="34" charset="-128"/>
          <a:cs typeface="ＭＳ Ｐゴシック"/>
        </a:defRPr>
      </a:lvl3pPr>
      <a:lvl4pPr algn="l" rtl="0" eaLnBrk="0" fontAlgn="base" hangingPunct="0">
        <a:spcBef>
          <a:spcPct val="0"/>
        </a:spcBef>
        <a:spcAft>
          <a:spcPct val="0"/>
        </a:spcAft>
        <a:defRPr sz="2800" b="1">
          <a:solidFill>
            <a:srgbClr val="C85D9B"/>
          </a:solidFill>
          <a:latin typeface="Arial" pitchFamily="34" charset="0"/>
          <a:ea typeface="MS PGothic" pitchFamily="34" charset="-128"/>
          <a:cs typeface="ＭＳ Ｐゴシック"/>
        </a:defRPr>
      </a:lvl4pPr>
      <a:lvl5pPr algn="l" rtl="0" eaLnBrk="0" fontAlgn="base" hangingPunct="0">
        <a:spcBef>
          <a:spcPct val="0"/>
        </a:spcBef>
        <a:spcAft>
          <a:spcPct val="0"/>
        </a:spcAft>
        <a:defRPr sz="2800" b="1">
          <a:solidFill>
            <a:srgbClr val="C85D9B"/>
          </a:solidFill>
          <a:latin typeface="Arial" pitchFamily="34" charset="0"/>
          <a:ea typeface="MS PGothic" pitchFamily="34" charset="-128"/>
          <a:cs typeface="ＭＳ Ｐゴシック"/>
        </a:defRPr>
      </a:lvl5pPr>
      <a:lvl6pPr marL="457200" algn="l" rtl="0" eaLnBrk="1" fontAlgn="base" hangingPunct="1">
        <a:spcBef>
          <a:spcPct val="0"/>
        </a:spcBef>
        <a:spcAft>
          <a:spcPct val="0"/>
        </a:spcAft>
        <a:defRPr sz="4200" b="1">
          <a:solidFill>
            <a:srgbClr val="C85D9B"/>
          </a:solidFill>
          <a:latin typeface="Trebuchet MS" pitchFamily="34" charset="0"/>
          <a:ea typeface="ＭＳ Ｐゴシック" pitchFamily="-64" charset="-128"/>
        </a:defRPr>
      </a:lvl6pPr>
      <a:lvl7pPr marL="914400" algn="l" rtl="0" eaLnBrk="1" fontAlgn="base" hangingPunct="1">
        <a:spcBef>
          <a:spcPct val="0"/>
        </a:spcBef>
        <a:spcAft>
          <a:spcPct val="0"/>
        </a:spcAft>
        <a:defRPr sz="4200" b="1">
          <a:solidFill>
            <a:srgbClr val="C85D9B"/>
          </a:solidFill>
          <a:latin typeface="Trebuchet MS" pitchFamily="34" charset="0"/>
          <a:ea typeface="ＭＳ Ｐゴシック" pitchFamily="-64" charset="-128"/>
        </a:defRPr>
      </a:lvl7pPr>
      <a:lvl8pPr marL="1371600" algn="l" rtl="0" eaLnBrk="1" fontAlgn="base" hangingPunct="1">
        <a:spcBef>
          <a:spcPct val="0"/>
        </a:spcBef>
        <a:spcAft>
          <a:spcPct val="0"/>
        </a:spcAft>
        <a:defRPr sz="4200" b="1">
          <a:solidFill>
            <a:srgbClr val="C85D9B"/>
          </a:solidFill>
          <a:latin typeface="Trebuchet MS" pitchFamily="34" charset="0"/>
          <a:ea typeface="ＭＳ Ｐゴシック" pitchFamily="-64" charset="-128"/>
        </a:defRPr>
      </a:lvl8pPr>
      <a:lvl9pPr marL="1828800" algn="l" rtl="0" eaLnBrk="1" fontAlgn="base" hangingPunct="1">
        <a:spcBef>
          <a:spcPct val="0"/>
        </a:spcBef>
        <a:spcAft>
          <a:spcPct val="0"/>
        </a:spcAft>
        <a:defRPr sz="4200" b="1">
          <a:solidFill>
            <a:srgbClr val="C85D9B"/>
          </a:solidFill>
          <a:latin typeface="Trebuchet MS" pitchFamily="34" charset="0"/>
          <a:ea typeface="ＭＳ Ｐゴシック" pitchFamily="-6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a:solidFill>
            <a:srgbClr val="262626"/>
          </a:solidFill>
          <a:latin typeface="Arial" pitchFamily="34" charset="0"/>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a:solidFill>
            <a:srgbClr val="262626"/>
          </a:solidFill>
          <a:latin typeface="Arial" pitchFamily="34" charset="0"/>
          <a:ea typeface="+mn-ea"/>
          <a:cs typeface="+mn-cs"/>
        </a:defRPr>
      </a:lvl2pPr>
      <a:lvl3pPr marL="1085850" indent="-228600" algn="l" rtl="0" eaLnBrk="0" fontAlgn="base" hangingPunct="0">
        <a:spcBef>
          <a:spcPct val="20000"/>
        </a:spcBef>
        <a:spcAft>
          <a:spcPct val="0"/>
        </a:spcAft>
        <a:buFont typeface="Wingdings" panose="05000000000000000000" pitchFamily="2" charset="2"/>
        <a:buChar char="§"/>
        <a:defRPr>
          <a:solidFill>
            <a:srgbClr val="262626"/>
          </a:solidFill>
          <a:latin typeface="Arial" pitchFamily="34" charset="0"/>
          <a:ea typeface="+mn-ea"/>
          <a:cs typeface="+mn-cs"/>
        </a:defRPr>
      </a:lvl3pPr>
      <a:lvl4pPr marL="1428750" indent="-228600" algn="l" rtl="0" eaLnBrk="0" fontAlgn="base" hangingPunct="0">
        <a:spcBef>
          <a:spcPct val="20000"/>
        </a:spcBef>
        <a:spcAft>
          <a:spcPct val="0"/>
        </a:spcAft>
        <a:buChar char="–"/>
        <a:defRPr>
          <a:solidFill>
            <a:srgbClr val="262626"/>
          </a:solidFill>
          <a:latin typeface="Arial" pitchFamily="34" charset="0"/>
          <a:ea typeface="+mn-ea"/>
          <a:cs typeface="+mn-cs"/>
        </a:defRPr>
      </a:lvl4pPr>
      <a:lvl5pPr marL="1771650" indent="-228600" algn="l" rtl="0" eaLnBrk="0" fontAlgn="base" hangingPunct="0">
        <a:spcBef>
          <a:spcPct val="20000"/>
        </a:spcBef>
        <a:spcAft>
          <a:spcPct val="0"/>
        </a:spcAft>
        <a:buChar char="»"/>
        <a:defRPr>
          <a:solidFill>
            <a:srgbClr val="262626"/>
          </a:solidFill>
          <a:latin typeface="Arial" pitchFamily="34" charset="0"/>
          <a:ea typeface="+mn-ea"/>
          <a:cs typeface="+mn-cs"/>
        </a:defRPr>
      </a:lvl5pPr>
      <a:lvl6pPr marL="2228850" indent="-228600" algn="l" rtl="0" eaLnBrk="1" fontAlgn="base" hangingPunct="1">
        <a:spcBef>
          <a:spcPct val="20000"/>
        </a:spcBef>
        <a:spcAft>
          <a:spcPct val="0"/>
        </a:spcAft>
        <a:buChar char="»"/>
        <a:defRPr sz="1600">
          <a:solidFill>
            <a:srgbClr val="262626"/>
          </a:solidFill>
          <a:latin typeface="+mn-lt"/>
          <a:ea typeface="+mn-ea"/>
        </a:defRPr>
      </a:lvl6pPr>
      <a:lvl7pPr marL="2686050" indent="-228600" algn="l" rtl="0" eaLnBrk="1" fontAlgn="base" hangingPunct="1">
        <a:spcBef>
          <a:spcPct val="20000"/>
        </a:spcBef>
        <a:spcAft>
          <a:spcPct val="0"/>
        </a:spcAft>
        <a:buChar char="»"/>
        <a:defRPr sz="1600">
          <a:solidFill>
            <a:srgbClr val="262626"/>
          </a:solidFill>
          <a:latin typeface="+mn-lt"/>
          <a:ea typeface="+mn-ea"/>
        </a:defRPr>
      </a:lvl7pPr>
      <a:lvl8pPr marL="3143250" indent="-228600" algn="l" rtl="0" eaLnBrk="1" fontAlgn="base" hangingPunct="1">
        <a:spcBef>
          <a:spcPct val="20000"/>
        </a:spcBef>
        <a:spcAft>
          <a:spcPct val="0"/>
        </a:spcAft>
        <a:buChar char="»"/>
        <a:defRPr sz="1600">
          <a:solidFill>
            <a:srgbClr val="262626"/>
          </a:solidFill>
          <a:latin typeface="+mn-lt"/>
          <a:ea typeface="+mn-ea"/>
        </a:defRPr>
      </a:lvl8pPr>
      <a:lvl9pPr marL="3600450" indent="-228600" algn="l" rtl="0" eaLnBrk="1" fontAlgn="base" hangingPunct="1">
        <a:spcBef>
          <a:spcPct val="20000"/>
        </a:spcBef>
        <a:spcAft>
          <a:spcPct val="0"/>
        </a:spcAft>
        <a:buChar char="»"/>
        <a:defRPr sz="1600">
          <a:solidFill>
            <a:srgbClr val="26262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10" y="1524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1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252560621"/>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Rounded MT Bold" pitchFamily="34" charset="0"/>
        </a:defRPr>
      </a:lvl2pPr>
      <a:lvl3pPr algn="l" rtl="0" eaLnBrk="1" fontAlgn="base" hangingPunct="1">
        <a:spcBef>
          <a:spcPct val="0"/>
        </a:spcBef>
        <a:spcAft>
          <a:spcPct val="0"/>
        </a:spcAft>
        <a:defRPr sz="3600">
          <a:solidFill>
            <a:schemeClr val="tx1"/>
          </a:solidFill>
          <a:latin typeface="Arial Rounded MT Bold" pitchFamily="34" charset="0"/>
        </a:defRPr>
      </a:lvl3pPr>
      <a:lvl4pPr algn="l" rtl="0" eaLnBrk="1" fontAlgn="base" hangingPunct="1">
        <a:spcBef>
          <a:spcPct val="0"/>
        </a:spcBef>
        <a:spcAft>
          <a:spcPct val="0"/>
        </a:spcAft>
        <a:defRPr sz="3600">
          <a:solidFill>
            <a:schemeClr val="tx1"/>
          </a:solidFill>
          <a:latin typeface="Arial Rounded MT Bold" pitchFamily="34" charset="0"/>
        </a:defRPr>
      </a:lvl4pPr>
      <a:lvl5pPr algn="l" rtl="0" eaLnBrk="1" fontAlgn="base" hangingPunct="1">
        <a:spcBef>
          <a:spcPct val="0"/>
        </a:spcBef>
        <a:spcAft>
          <a:spcPct val="0"/>
        </a:spcAft>
        <a:defRPr sz="3600">
          <a:solidFill>
            <a:schemeClr val="tx1"/>
          </a:solidFill>
          <a:latin typeface="Arial Rounded MT Bold" pitchFamily="34" charset="0"/>
        </a:defRPr>
      </a:lvl5pPr>
      <a:lvl6pPr marL="457189" algn="l" rtl="0" eaLnBrk="1" fontAlgn="base" hangingPunct="1">
        <a:spcBef>
          <a:spcPct val="0"/>
        </a:spcBef>
        <a:spcAft>
          <a:spcPct val="0"/>
        </a:spcAft>
        <a:defRPr sz="3600">
          <a:solidFill>
            <a:schemeClr val="tx1"/>
          </a:solidFill>
          <a:latin typeface="Arial Rounded MT Bold" pitchFamily="34" charset="0"/>
        </a:defRPr>
      </a:lvl6pPr>
      <a:lvl7pPr marL="914377" algn="l" rtl="0" eaLnBrk="1" fontAlgn="base" hangingPunct="1">
        <a:spcBef>
          <a:spcPct val="0"/>
        </a:spcBef>
        <a:spcAft>
          <a:spcPct val="0"/>
        </a:spcAft>
        <a:defRPr sz="3600">
          <a:solidFill>
            <a:schemeClr val="tx1"/>
          </a:solidFill>
          <a:latin typeface="Arial Rounded MT Bold" pitchFamily="34" charset="0"/>
        </a:defRPr>
      </a:lvl7pPr>
      <a:lvl8pPr marL="1371566" algn="l" rtl="0" eaLnBrk="1" fontAlgn="base" hangingPunct="1">
        <a:spcBef>
          <a:spcPct val="0"/>
        </a:spcBef>
        <a:spcAft>
          <a:spcPct val="0"/>
        </a:spcAft>
        <a:defRPr sz="3600">
          <a:solidFill>
            <a:schemeClr val="tx1"/>
          </a:solidFill>
          <a:latin typeface="Arial Rounded MT Bold" pitchFamily="34" charset="0"/>
        </a:defRPr>
      </a:lvl8pPr>
      <a:lvl9pPr marL="1828754" algn="l" rtl="0" eaLnBrk="1" fontAlgn="base" hangingPunct="1">
        <a:spcBef>
          <a:spcPct val="0"/>
        </a:spcBef>
        <a:spcAft>
          <a:spcPct val="0"/>
        </a:spcAft>
        <a:defRPr sz="3600">
          <a:solidFill>
            <a:schemeClr val="tx1"/>
          </a:solidFill>
          <a:latin typeface="Arial Rounded MT Bold" pitchFamily="34" charset="0"/>
        </a:defRPr>
      </a:lvl9pPr>
    </p:titleStyle>
    <p:bodyStyle>
      <a:lvl1pPr marL="342891" indent="-342891" algn="l" rtl="0" eaLnBrk="1" fontAlgn="base" hangingPunct="1">
        <a:spcBef>
          <a:spcPct val="20000"/>
        </a:spcBef>
        <a:spcAft>
          <a:spcPct val="0"/>
        </a:spcAft>
        <a:buClr>
          <a:srgbClr val="CDADD9"/>
        </a:buClr>
        <a:buChar char="•"/>
        <a:defRPr sz="3200">
          <a:solidFill>
            <a:schemeClr val="tx1"/>
          </a:solidFill>
          <a:latin typeface="+mn-lt"/>
          <a:ea typeface="+mn-ea"/>
          <a:cs typeface="+mn-cs"/>
        </a:defRPr>
      </a:lvl1pPr>
      <a:lvl2pPr marL="742932" indent="-285744" algn="l" rtl="0" eaLnBrk="1" fontAlgn="base" hangingPunct="1">
        <a:spcBef>
          <a:spcPct val="20000"/>
        </a:spcBef>
        <a:spcAft>
          <a:spcPct val="0"/>
        </a:spcAft>
        <a:buClr>
          <a:srgbClr val="CDADD9"/>
        </a:buClr>
        <a:buChar char="–"/>
        <a:defRPr sz="2800">
          <a:solidFill>
            <a:srgbClr val="FFFFCC"/>
          </a:solidFill>
          <a:latin typeface="+mn-lt"/>
        </a:defRPr>
      </a:lvl2pPr>
      <a:lvl3pPr marL="1142971" indent="-228594" algn="l" rtl="0" eaLnBrk="1" fontAlgn="base" hangingPunct="1">
        <a:spcBef>
          <a:spcPct val="20000"/>
        </a:spcBef>
        <a:spcAft>
          <a:spcPct val="0"/>
        </a:spcAft>
        <a:buClr>
          <a:srgbClr val="CDADD9"/>
        </a:buClr>
        <a:buChar char="•"/>
        <a:defRPr sz="2400">
          <a:solidFill>
            <a:srgbClr val="CCFFFF"/>
          </a:solidFill>
          <a:latin typeface="+mn-lt"/>
        </a:defRPr>
      </a:lvl3pPr>
      <a:lvl4pPr marL="1600160" indent="-228594" algn="l" rtl="0" eaLnBrk="1" fontAlgn="base" hangingPunct="1">
        <a:spcBef>
          <a:spcPct val="20000"/>
        </a:spcBef>
        <a:spcAft>
          <a:spcPct val="0"/>
        </a:spcAft>
        <a:buClr>
          <a:srgbClr val="CDADD9"/>
        </a:buClr>
        <a:buChar char="–"/>
        <a:defRPr sz="2000">
          <a:solidFill>
            <a:srgbClr val="CCFFFF"/>
          </a:solidFill>
          <a:latin typeface="+mn-lt"/>
        </a:defRPr>
      </a:lvl4pPr>
      <a:lvl5pPr marL="2057349" indent="-228594" algn="l" rtl="0" eaLnBrk="1" fontAlgn="base" hangingPunct="1">
        <a:spcBef>
          <a:spcPct val="20000"/>
        </a:spcBef>
        <a:spcAft>
          <a:spcPct val="0"/>
        </a:spcAft>
        <a:buClr>
          <a:srgbClr val="CDADD9"/>
        </a:buClr>
        <a:buChar char="»"/>
        <a:defRPr sz="2000">
          <a:solidFill>
            <a:srgbClr val="CCFFFF"/>
          </a:solidFill>
          <a:latin typeface="+mn-lt"/>
        </a:defRPr>
      </a:lvl5pPr>
      <a:lvl6pPr marL="2514537" indent="-228594" algn="l" rtl="0" eaLnBrk="1" fontAlgn="base" hangingPunct="1">
        <a:spcBef>
          <a:spcPct val="20000"/>
        </a:spcBef>
        <a:spcAft>
          <a:spcPct val="0"/>
        </a:spcAft>
        <a:buClr>
          <a:srgbClr val="CDADD9"/>
        </a:buClr>
        <a:buChar char="»"/>
        <a:defRPr sz="2000">
          <a:solidFill>
            <a:srgbClr val="CCFFFF"/>
          </a:solidFill>
          <a:latin typeface="+mn-lt"/>
        </a:defRPr>
      </a:lvl6pPr>
      <a:lvl7pPr marL="2971726" indent="-228594" algn="l" rtl="0" eaLnBrk="1" fontAlgn="base" hangingPunct="1">
        <a:spcBef>
          <a:spcPct val="20000"/>
        </a:spcBef>
        <a:spcAft>
          <a:spcPct val="0"/>
        </a:spcAft>
        <a:buClr>
          <a:srgbClr val="CDADD9"/>
        </a:buClr>
        <a:buChar char="»"/>
        <a:defRPr sz="2000">
          <a:solidFill>
            <a:srgbClr val="CCFFFF"/>
          </a:solidFill>
          <a:latin typeface="+mn-lt"/>
        </a:defRPr>
      </a:lvl7pPr>
      <a:lvl8pPr marL="3428914" indent="-228594" algn="l" rtl="0" eaLnBrk="1" fontAlgn="base" hangingPunct="1">
        <a:spcBef>
          <a:spcPct val="20000"/>
        </a:spcBef>
        <a:spcAft>
          <a:spcPct val="0"/>
        </a:spcAft>
        <a:buClr>
          <a:srgbClr val="CDADD9"/>
        </a:buClr>
        <a:buChar char="»"/>
        <a:defRPr sz="2000">
          <a:solidFill>
            <a:srgbClr val="CCFFFF"/>
          </a:solidFill>
          <a:latin typeface="+mn-lt"/>
        </a:defRPr>
      </a:lvl8pPr>
      <a:lvl9pPr marL="3886103" indent="-228594" algn="l" rtl="0" eaLnBrk="1" fontAlgn="base" hangingPunct="1">
        <a:spcBef>
          <a:spcPct val="20000"/>
        </a:spcBef>
        <a:spcAft>
          <a:spcPct val="0"/>
        </a:spcAft>
        <a:buClr>
          <a:srgbClr val="CDADD9"/>
        </a:buClr>
        <a:buChar char="»"/>
        <a:defRPr sz="2000">
          <a:solidFill>
            <a:srgbClr val="CCFFFF"/>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213559065"/>
      </p:ext>
    </p:extLst>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Rounded MT Bold" pitchFamily="34" charset="0"/>
        </a:defRPr>
      </a:lvl2pPr>
      <a:lvl3pPr algn="l" rtl="0" eaLnBrk="1" fontAlgn="base" hangingPunct="1">
        <a:spcBef>
          <a:spcPct val="0"/>
        </a:spcBef>
        <a:spcAft>
          <a:spcPct val="0"/>
        </a:spcAft>
        <a:defRPr sz="3600">
          <a:solidFill>
            <a:schemeClr val="tx1"/>
          </a:solidFill>
          <a:latin typeface="Arial Rounded MT Bold" pitchFamily="34" charset="0"/>
        </a:defRPr>
      </a:lvl3pPr>
      <a:lvl4pPr algn="l" rtl="0" eaLnBrk="1" fontAlgn="base" hangingPunct="1">
        <a:spcBef>
          <a:spcPct val="0"/>
        </a:spcBef>
        <a:spcAft>
          <a:spcPct val="0"/>
        </a:spcAft>
        <a:defRPr sz="3600">
          <a:solidFill>
            <a:schemeClr val="tx1"/>
          </a:solidFill>
          <a:latin typeface="Arial Rounded MT Bold" pitchFamily="34" charset="0"/>
        </a:defRPr>
      </a:lvl4pPr>
      <a:lvl5pPr algn="l" rtl="0" eaLnBrk="1" fontAlgn="base" hangingPunct="1">
        <a:spcBef>
          <a:spcPct val="0"/>
        </a:spcBef>
        <a:spcAft>
          <a:spcPct val="0"/>
        </a:spcAft>
        <a:defRPr sz="3600">
          <a:solidFill>
            <a:schemeClr val="tx1"/>
          </a:solidFill>
          <a:latin typeface="Arial Rounded MT Bold" pitchFamily="34" charset="0"/>
        </a:defRPr>
      </a:lvl5pPr>
      <a:lvl6pPr marL="457200" algn="l" rtl="0" eaLnBrk="1" fontAlgn="base" hangingPunct="1">
        <a:spcBef>
          <a:spcPct val="0"/>
        </a:spcBef>
        <a:spcAft>
          <a:spcPct val="0"/>
        </a:spcAft>
        <a:defRPr sz="3600">
          <a:solidFill>
            <a:schemeClr val="tx1"/>
          </a:solidFill>
          <a:latin typeface="Arial Rounded MT Bold" pitchFamily="34" charset="0"/>
        </a:defRPr>
      </a:lvl6pPr>
      <a:lvl7pPr marL="914400" algn="l" rtl="0" eaLnBrk="1" fontAlgn="base" hangingPunct="1">
        <a:spcBef>
          <a:spcPct val="0"/>
        </a:spcBef>
        <a:spcAft>
          <a:spcPct val="0"/>
        </a:spcAft>
        <a:defRPr sz="3600">
          <a:solidFill>
            <a:schemeClr val="tx1"/>
          </a:solidFill>
          <a:latin typeface="Arial Rounded MT Bold" pitchFamily="34" charset="0"/>
        </a:defRPr>
      </a:lvl7pPr>
      <a:lvl8pPr marL="1371600" algn="l" rtl="0" eaLnBrk="1" fontAlgn="base" hangingPunct="1">
        <a:spcBef>
          <a:spcPct val="0"/>
        </a:spcBef>
        <a:spcAft>
          <a:spcPct val="0"/>
        </a:spcAft>
        <a:defRPr sz="3600">
          <a:solidFill>
            <a:schemeClr val="tx1"/>
          </a:solidFill>
          <a:latin typeface="Arial Rounded MT Bold" pitchFamily="34" charset="0"/>
        </a:defRPr>
      </a:lvl8pPr>
      <a:lvl9pPr marL="1828800" algn="l" rtl="0" eaLnBrk="1" fontAlgn="base" hangingPunct="1">
        <a:spcBef>
          <a:spcPct val="0"/>
        </a:spcBef>
        <a:spcAft>
          <a:spcPct val="0"/>
        </a:spcAft>
        <a:defRPr sz="3600">
          <a:solidFill>
            <a:schemeClr val="tx1"/>
          </a:solidFill>
          <a:latin typeface="Arial Rounded MT Bold" pitchFamily="34" charset="0"/>
        </a:defRPr>
      </a:lvl9pPr>
    </p:titleStyle>
    <p:bodyStyle>
      <a:lvl1pPr marL="342900" indent="-342900" algn="l" rtl="0" eaLnBrk="1" fontAlgn="base" hangingPunct="1">
        <a:spcBef>
          <a:spcPct val="20000"/>
        </a:spcBef>
        <a:spcAft>
          <a:spcPct val="0"/>
        </a:spcAft>
        <a:buClr>
          <a:srgbClr val="CDADD9"/>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CDADD9"/>
        </a:buClr>
        <a:buChar char="–"/>
        <a:defRPr sz="2800">
          <a:solidFill>
            <a:srgbClr val="FFFFCC"/>
          </a:solidFill>
          <a:latin typeface="+mn-lt"/>
        </a:defRPr>
      </a:lvl2pPr>
      <a:lvl3pPr marL="1143000" indent="-228600" algn="l" rtl="0" eaLnBrk="1" fontAlgn="base" hangingPunct="1">
        <a:spcBef>
          <a:spcPct val="20000"/>
        </a:spcBef>
        <a:spcAft>
          <a:spcPct val="0"/>
        </a:spcAft>
        <a:buClr>
          <a:srgbClr val="CDADD9"/>
        </a:buClr>
        <a:buChar char="•"/>
        <a:defRPr sz="2400">
          <a:solidFill>
            <a:srgbClr val="CCFFFF"/>
          </a:solidFill>
          <a:latin typeface="+mn-lt"/>
        </a:defRPr>
      </a:lvl3pPr>
      <a:lvl4pPr marL="1600200" indent="-228600" algn="l" rtl="0" eaLnBrk="1" fontAlgn="base" hangingPunct="1">
        <a:spcBef>
          <a:spcPct val="20000"/>
        </a:spcBef>
        <a:spcAft>
          <a:spcPct val="0"/>
        </a:spcAft>
        <a:buClr>
          <a:srgbClr val="CDADD9"/>
        </a:buClr>
        <a:buChar char="–"/>
        <a:defRPr sz="2000">
          <a:solidFill>
            <a:srgbClr val="CCFFFF"/>
          </a:solidFill>
          <a:latin typeface="+mn-lt"/>
        </a:defRPr>
      </a:lvl4pPr>
      <a:lvl5pPr marL="2057400" indent="-228600" algn="l" rtl="0" eaLnBrk="1" fontAlgn="base" hangingPunct="1">
        <a:spcBef>
          <a:spcPct val="20000"/>
        </a:spcBef>
        <a:spcAft>
          <a:spcPct val="0"/>
        </a:spcAft>
        <a:buClr>
          <a:srgbClr val="CDADD9"/>
        </a:buClr>
        <a:buChar char="»"/>
        <a:defRPr sz="2000">
          <a:solidFill>
            <a:srgbClr val="CCFFFF"/>
          </a:solidFill>
          <a:latin typeface="+mn-lt"/>
        </a:defRPr>
      </a:lvl5pPr>
      <a:lvl6pPr marL="2514600" indent="-228600" algn="l" rtl="0" eaLnBrk="1" fontAlgn="base" hangingPunct="1">
        <a:spcBef>
          <a:spcPct val="20000"/>
        </a:spcBef>
        <a:spcAft>
          <a:spcPct val="0"/>
        </a:spcAft>
        <a:buClr>
          <a:srgbClr val="CDADD9"/>
        </a:buClr>
        <a:buChar char="»"/>
        <a:defRPr sz="2000">
          <a:solidFill>
            <a:srgbClr val="CCFFFF"/>
          </a:solidFill>
          <a:latin typeface="+mn-lt"/>
        </a:defRPr>
      </a:lvl6pPr>
      <a:lvl7pPr marL="2971800" indent="-228600" algn="l" rtl="0" eaLnBrk="1" fontAlgn="base" hangingPunct="1">
        <a:spcBef>
          <a:spcPct val="20000"/>
        </a:spcBef>
        <a:spcAft>
          <a:spcPct val="0"/>
        </a:spcAft>
        <a:buClr>
          <a:srgbClr val="CDADD9"/>
        </a:buClr>
        <a:buChar char="»"/>
        <a:defRPr sz="2000">
          <a:solidFill>
            <a:srgbClr val="CCFFFF"/>
          </a:solidFill>
          <a:latin typeface="+mn-lt"/>
        </a:defRPr>
      </a:lvl7pPr>
      <a:lvl8pPr marL="3429000" indent="-228600" algn="l" rtl="0" eaLnBrk="1" fontAlgn="base" hangingPunct="1">
        <a:spcBef>
          <a:spcPct val="20000"/>
        </a:spcBef>
        <a:spcAft>
          <a:spcPct val="0"/>
        </a:spcAft>
        <a:buClr>
          <a:srgbClr val="CDADD9"/>
        </a:buClr>
        <a:buChar char="»"/>
        <a:defRPr sz="2000">
          <a:solidFill>
            <a:srgbClr val="CCFFFF"/>
          </a:solidFill>
          <a:latin typeface="+mn-lt"/>
        </a:defRPr>
      </a:lvl8pPr>
      <a:lvl9pPr marL="3886200" indent="-228600" algn="l" rtl="0" eaLnBrk="1" fontAlgn="base" hangingPunct="1">
        <a:spcBef>
          <a:spcPct val="20000"/>
        </a:spcBef>
        <a:spcAft>
          <a:spcPct val="0"/>
        </a:spcAft>
        <a:buClr>
          <a:srgbClr val="CDADD9"/>
        </a:buClr>
        <a:buChar char="»"/>
        <a:defRPr sz="2000">
          <a:solidFill>
            <a:srgbClr val="CC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45000">
              <a:srgbClr val="FFFFFF"/>
            </a:gs>
            <a:gs pos="100000">
              <a:srgbClr val="B7B7CF"/>
            </a:gs>
          </a:gsLst>
          <a:lin ang="5400000"/>
        </a:gra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066800"/>
          </a:xfrm>
          <a:prstGeom prst="rect">
            <a:avLst/>
          </a:prstGeom>
          <a:solidFill>
            <a:srgbClr val="AE7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ngsana New" panose="02020603050405020304" pitchFamily="18" charset="-34"/>
              </a:defRPr>
            </a:lvl1pPr>
            <a:lvl2pPr marL="742950" indent="-285750" eaLnBrk="0" hangingPunct="0">
              <a:defRPr>
                <a:solidFill>
                  <a:schemeClr val="tx1"/>
                </a:solidFill>
                <a:latin typeface="Arial" panose="020B0604020202020204" pitchFamily="34" charset="0"/>
                <a:cs typeface="Angsana New" panose="02020603050405020304" pitchFamily="18" charset="-34"/>
              </a:defRPr>
            </a:lvl2pPr>
            <a:lvl3pPr marL="1143000" indent="-228600" eaLnBrk="0" hangingPunct="0">
              <a:defRPr>
                <a:solidFill>
                  <a:schemeClr val="tx1"/>
                </a:solidFill>
                <a:latin typeface="Arial" panose="020B0604020202020204" pitchFamily="34" charset="0"/>
                <a:cs typeface="Angsana New" panose="02020603050405020304" pitchFamily="18" charset="-34"/>
              </a:defRPr>
            </a:lvl3pPr>
            <a:lvl4pPr marL="1600200" indent="-228600" eaLnBrk="0" hangingPunct="0">
              <a:defRPr>
                <a:solidFill>
                  <a:schemeClr val="tx1"/>
                </a:solidFill>
                <a:latin typeface="Arial" panose="020B0604020202020204" pitchFamily="34" charset="0"/>
                <a:cs typeface="Angsana New" panose="02020603050405020304" pitchFamily="18" charset="-34"/>
              </a:defRPr>
            </a:lvl4pPr>
            <a:lvl5pPr marL="2057400" indent="-228600" eaLnBrk="0" hangingPunct="0">
              <a:defRPr>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Arial" panose="020B0604020202020204" pitchFamily="34" charset="0"/>
                <a:cs typeface="Angsana New" panose="02020603050405020304" pitchFamily="18" charset="-34"/>
              </a:defRPr>
            </a:lvl9pPr>
          </a:lstStyle>
          <a:p>
            <a:pPr algn="ctr" eaLnBrk="1" hangingPunct="1">
              <a:defRPr/>
            </a:pPr>
            <a:endParaRPr lang="th-TH" altLang="en-US" smtClean="0">
              <a:solidFill>
                <a:srgbClr val="FFFFFF"/>
              </a:solidFill>
              <a:latin typeface="Calibri" panose="020F0502020204030204" pitchFamily="34" charset="0"/>
            </a:endParaRPr>
          </a:p>
        </p:txBody>
      </p:sp>
      <p:sp>
        <p:nvSpPr>
          <p:cNvPr id="1027" name="Title Placeholder 1"/>
          <p:cNvSpPr>
            <a:spLocks noGrp="1"/>
          </p:cNvSpPr>
          <p:nvPr>
            <p:ph type="title"/>
          </p:nvPr>
        </p:nvSpPr>
        <p:spPr bwMode="auto">
          <a:xfrm>
            <a:off x="1371600" y="3810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15240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rot="5400000">
            <a:off x="-1112837" y="5075237"/>
            <a:ext cx="2895600" cy="365125"/>
          </a:xfrm>
          <a:prstGeom prst="rect">
            <a:avLst/>
          </a:prstGeom>
          <a:ln>
            <a:noFill/>
          </a:ln>
        </p:spPr>
        <p:txBody>
          <a:bodyPr vert="horz" wrap="square" lIns="91440" tIns="45720" rIns="91440" bIns="45720" numCol="1" anchor="ctr" anchorCtr="0" compatLnSpc="1">
            <a:prstTxWarp prst="textNoShape">
              <a:avLst/>
            </a:prstTxWarp>
          </a:bodyPr>
          <a:lstStyle>
            <a:lvl1pPr algn="r" eaLnBrk="1" hangingPunct="1">
              <a:defRPr sz="1200" smtClean="0">
                <a:solidFill>
                  <a:schemeClr val="bg1"/>
                </a:solidFill>
              </a:defRPr>
            </a:lvl1pPr>
          </a:lstStyle>
          <a:p>
            <a:pPr>
              <a:defRPr/>
            </a:pPr>
            <a:endParaRPr lang="th-TH" altLang="en-US">
              <a:solidFill>
                <a:prstClr val="white"/>
              </a:solidFill>
              <a:latin typeface="Arial" panose="020B0604020202020204" pitchFamily="34" charset="0"/>
              <a:cs typeface="Angsana New" panose="02020603050405020304" pitchFamily="18" charset="-34"/>
            </a:endParaRPr>
          </a:p>
        </p:txBody>
      </p:sp>
    </p:spTree>
    <p:extLst>
      <p:ext uri="{BB962C8B-B14F-4D97-AF65-F5344CB8AC3E}">
        <p14:creationId xmlns:p14="http://schemas.microsoft.com/office/powerpoint/2010/main" val="138318433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bg1"/>
          </a:solidFill>
          <a:latin typeface="Vectora LT Std Light" pitchFamily="34" charset="0"/>
          <a:ea typeface="+mj-ea"/>
          <a:cs typeface="+mj-cs"/>
        </a:defRPr>
      </a:lvl1pPr>
      <a:lvl2pPr algn="l" rtl="0" eaLnBrk="0" fontAlgn="base" hangingPunct="0">
        <a:spcBef>
          <a:spcPct val="0"/>
        </a:spcBef>
        <a:spcAft>
          <a:spcPct val="0"/>
        </a:spcAft>
        <a:defRPr sz="2800" b="1">
          <a:solidFill>
            <a:schemeClr val="bg1"/>
          </a:solidFill>
          <a:latin typeface="Vectora LT Std Light" pitchFamily="34" charset="0"/>
        </a:defRPr>
      </a:lvl2pPr>
      <a:lvl3pPr algn="l" rtl="0" eaLnBrk="0" fontAlgn="base" hangingPunct="0">
        <a:spcBef>
          <a:spcPct val="0"/>
        </a:spcBef>
        <a:spcAft>
          <a:spcPct val="0"/>
        </a:spcAft>
        <a:defRPr sz="2800" b="1">
          <a:solidFill>
            <a:schemeClr val="bg1"/>
          </a:solidFill>
          <a:latin typeface="Vectora LT Std Light" pitchFamily="34" charset="0"/>
        </a:defRPr>
      </a:lvl3pPr>
      <a:lvl4pPr algn="l" rtl="0" eaLnBrk="0" fontAlgn="base" hangingPunct="0">
        <a:spcBef>
          <a:spcPct val="0"/>
        </a:spcBef>
        <a:spcAft>
          <a:spcPct val="0"/>
        </a:spcAft>
        <a:defRPr sz="2800" b="1">
          <a:solidFill>
            <a:schemeClr val="bg1"/>
          </a:solidFill>
          <a:latin typeface="Vectora LT Std Light" pitchFamily="34" charset="0"/>
        </a:defRPr>
      </a:lvl4pPr>
      <a:lvl5pPr algn="l" rtl="0" eaLnBrk="0" fontAlgn="base" hangingPunct="0">
        <a:spcBef>
          <a:spcPct val="0"/>
        </a:spcBef>
        <a:spcAft>
          <a:spcPct val="0"/>
        </a:spcAft>
        <a:defRPr sz="2800" b="1">
          <a:solidFill>
            <a:schemeClr val="bg1"/>
          </a:solidFill>
          <a:latin typeface="Vectora LT Std Light" pitchFamily="34" charset="0"/>
        </a:defRPr>
      </a:lvl5pPr>
      <a:lvl6pPr marL="457200" algn="r" rtl="0" fontAlgn="base">
        <a:spcBef>
          <a:spcPct val="0"/>
        </a:spcBef>
        <a:spcAft>
          <a:spcPct val="0"/>
        </a:spcAft>
        <a:defRPr sz="4000" b="1">
          <a:solidFill>
            <a:srgbClr val="742A66"/>
          </a:solidFill>
          <a:latin typeface="Vectora LT Std Light" pitchFamily="34" charset="0"/>
        </a:defRPr>
      </a:lvl6pPr>
      <a:lvl7pPr marL="914400" algn="r" rtl="0" fontAlgn="base">
        <a:spcBef>
          <a:spcPct val="0"/>
        </a:spcBef>
        <a:spcAft>
          <a:spcPct val="0"/>
        </a:spcAft>
        <a:defRPr sz="4000" b="1">
          <a:solidFill>
            <a:srgbClr val="742A66"/>
          </a:solidFill>
          <a:latin typeface="Vectora LT Std Light" pitchFamily="34" charset="0"/>
        </a:defRPr>
      </a:lvl7pPr>
      <a:lvl8pPr marL="1371600" algn="r" rtl="0" fontAlgn="base">
        <a:spcBef>
          <a:spcPct val="0"/>
        </a:spcBef>
        <a:spcAft>
          <a:spcPct val="0"/>
        </a:spcAft>
        <a:defRPr sz="4000" b="1">
          <a:solidFill>
            <a:srgbClr val="742A66"/>
          </a:solidFill>
          <a:latin typeface="Vectora LT Std Light" pitchFamily="34" charset="0"/>
        </a:defRPr>
      </a:lvl8pPr>
      <a:lvl9pPr marL="1828800" algn="r" rtl="0" fontAlgn="base">
        <a:spcBef>
          <a:spcPct val="0"/>
        </a:spcBef>
        <a:spcAft>
          <a:spcPct val="0"/>
        </a:spcAft>
        <a:defRPr sz="4000" b="1">
          <a:solidFill>
            <a:srgbClr val="742A66"/>
          </a:solidFill>
          <a:latin typeface="Vectora LT Std Light"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redbook.solutions.aap.org/book.aspx?bookid=148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cdc.gov/preconception/showyourlove/index.html" TargetMode="External"/><Relationship Id="rId3" Type="http://schemas.openxmlformats.org/officeDocument/2006/relationships/hyperlink" Target="http://www.who.int/nutrition/publications/micronutrients/9241594012/en/" TargetMode="External"/><Relationship Id="rId7" Type="http://schemas.openxmlformats.org/officeDocument/2006/relationships/hyperlink" Target="http://beforeandbeyond.org/" TargetMode="External"/><Relationship Id="rId2" Type="http://schemas.openxmlformats.org/officeDocument/2006/relationships/hyperlink" Target="http://www.who.int/maternal_child_adolescent/documents/concensus_preconception_care/en/" TargetMode="External"/><Relationship Id="rId1" Type="http://schemas.openxmlformats.org/officeDocument/2006/relationships/slideLayout" Target="../slideLayouts/slideLayout2.xml"/><Relationship Id="rId6" Type="http://schemas.openxmlformats.org/officeDocument/2006/relationships/hyperlink" Target="http://www.ffinetwork.org/" TargetMode="External"/><Relationship Id="rId5" Type="http://schemas.openxmlformats.org/officeDocument/2006/relationships/hyperlink" Target="http://www.cdc.gov/preconception/hcp/recommendations.html" TargetMode="External"/><Relationship Id="rId4" Type="http://schemas.openxmlformats.org/officeDocument/2006/relationships/hyperlink" Target="http://www.marchofdimes.org/nursing/index.bm2?cid=00000003&amp;spid=ne_s2_1_3_2&amp;tpid=ne_sm01_preconception_hom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dc.gov/preconception/overview.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cdc.gov/ncbddd/birthdefects/prevention.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p:cNvSpPr>
            <a:spLocks noGrp="1"/>
          </p:cNvSpPr>
          <p:nvPr>
            <p:ph type="ctrTitle"/>
          </p:nvPr>
        </p:nvSpPr>
        <p:spPr>
          <a:xfrm>
            <a:off x="651756" y="1460818"/>
            <a:ext cx="7992888" cy="2232248"/>
          </a:xfrm>
        </p:spPr>
        <p:txBody>
          <a:bodyPr/>
          <a:lstStyle/>
          <a:p>
            <a:r>
              <a:rPr lang="en-US" sz="3800" b="1" dirty="0" smtClean="0">
                <a:solidFill>
                  <a:schemeClr val="tx2"/>
                </a:solidFill>
              </a:rPr>
              <a:t>Introduction to preconception health </a:t>
            </a:r>
            <a:r>
              <a:rPr lang="en-US" sz="3800" b="1" dirty="0">
                <a:solidFill>
                  <a:schemeClr val="tx2"/>
                </a:solidFill>
              </a:rPr>
              <a:t>for </a:t>
            </a:r>
            <a:r>
              <a:rPr lang="en-US" sz="3800" b="1" dirty="0" smtClean="0">
                <a:solidFill>
                  <a:schemeClr val="tx2"/>
                </a:solidFill>
              </a:rPr>
              <a:t>birth defects surveillance professionals </a:t>
            </a:r>
          </a:p>
        </p:txBody>
      </p:sp>
      <p:sp>
        <p:nvSpPr>
          <p:cNvPr id="8" name="Rectangle 16"/>
          <p:cNvSpPr>
            <a:spLocks noChangeArrowheads="1"/>
          </p:cNvSpPr>
          <p:nvPr/>
        </p:nvSpPr>
        <p:spPr bwMode="auto">
          <a:xfrm>
            <a:off x="1295400" y="5638800"/>
            <a:ext cx="6705600" cy="457200"/>
          </a:xfrm>
          <a:prstGeom prst="rect">
            <a:avLst/>
          </a:prstGeom>
          <a:noFill/>
          <a:ln w="9525">
            <a:noFill/>
            <a:miter lim="800000"/>
            <a:headEnd/>
            <a:tailEnd/>
          </a:ln>
        </p:spPr>
        <p:txBody>
          <a:bodyPr/>
          <a:lstStyle/>
          <a:p>
            <a:pPr algn="ctr">
              <a:spcBef>
                <a:spcPct val="20000"/>
              </a:spcBef>
              <a:buClr>
                <a:schemeClr val="bg1"/>
              </a:buClr>
            </a:pPr>
            <a:r>
              <a:rPr lang="en-US" sz="900" b="1" dirty="0">
                <a:solidFill>
                  <a:schemeClr val="tx2"/>
                </a:solidFill>
                <a:latin typeface="Tahoma" pitchFamily="34" charset="0"/>
              </a:rPr>
              <a:t>Disclaimer: The findings and conclusions in this presentation have not been formally disseminated by the Centers for Disease Control and Prevention and should not be construed to represent any agency determination or policy.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5" name="Picture 10" descr="folic acid containing supplement pills" title="Supplements"/>
          <p:cNvPicPr>
            <a:picLocks noChangeAspect="1" noChangeArrowheads="1"/>
          </p:cNvPicPr>
          <p:nvPr/>
        </p:nvPicPr>
        <p:blipFill>
          <a:blip r:embed="rId3" cstate="print"/>
          <a:srcRect t="18694"/>
          <a:stretch>
            <a:fillRect/>
          </a:stretch>
        </p:blipFill>
        <p:spPr bwMode="auto">
          <a:xfrm>
            <a:off x="484588" y="1152912"/>
            <a:ext cx="2760663" cy="1381125"/>
          </a:xfrm>
          <a:prstGeom prst="rect">
            <a:avLst/>
          </a:prstGeom>
          <a:noFill/>
          <a:ln w="9525">
            <a:noFill/>
            <a:miter lim="800000"/>
            <a:headEnd/>
            <a:tailEnd/>
          </a:ln>
        </p:spPr>
      </p:pic>
      <p:sp>
        <p:nvSpPr>
          <p:cNvPr id="29701" name="Text Box 14"/>
          <p:cNvSpPr txBox="1">
            <a:spLocks noChangeArrowheads="1"/>
          </p:cNvSpPr>
          <p:nvPr/>
        </p:nvSpPr>
        <p:spPr bwMode="auto">
          <a:xfrm>
            <a:off x="3399238" y="1271756"/>
            <a:ext cx="4460875" cy="646331"/>
          </a:xfrm>
          <a:prstGeom prst="rect">
            <a:avLst/>
          </a:prstGeom>
          <a:noFill/>
          <a:ln w="9525">
            <a:noFill/>
            <a:miter lim="800000"/>
            <a:headEnd/>
            <a:tailEnd/>
          </a:ln>
        </p:spPr>
        <p:txBody>
          <a:bodyPr>
            <a:spAutoFit/>
          </a:bodyPr>
          <a:lstStyle/>
          <a:p>
            <a:pPr eaLnBrk="0" hangingPunct="0"/>
            <a:r>
              <a:rPr lang="en-US" b="1" u="sng" dirty="0">
                <a:solidFill>
                  <a:schemeClr val="tx2"/>
                </a:solidFill>
              </a:rPr>
              <a:t>Pills</a:t>
            </a:r>
            <a:r>
              <a:rPr lang="en-US" b="1" dirty="0">
                <a:solidFill>
                  <a:schemeClr val="tx2"/>
                </a:solidFill>
              </a:rPr>
              <a:t>… folic acid-containing dietary supplements </a:t>
            </a:r>
          </a:p>
        </p:txBody>
      </p:sp>
      <p:pic>
        <p:nvPicPr>
          <p:cNvPr id="29704" name="Picture 12" descr="Breads2.jpg" title="Fortified foods"/>
          <p:cNvPicPr>
            <a:picLocks noChangeAspect="1"/>
          </p:cNvPicPr>
          <p:nvPr/>
        </p:nvPicPr>
        <p:blipFill>
          <a:blip r:embed="rId4" cstate="print"/>
          <a:srcRect/>
          <a:stretch>
            <a:fillRect/>
          </a:stretch>
        </p:blipFill>
        <p:spPr bwMode="auto">
          <a:xfrm>
            <a:off x="1852525" y="2916563"/>
            <a:ext cx="2717800" cy="1506538"/>
          </a:xfrm>
          <a:prstGeom prst="rect">
            <a:avLst/>
          </a:prstGeom>
          <a:noFill/>
          <a:ln w="9525">
            <a:noFill/>
            <a:miter lim="800000"/>
            <a:headEnd/>
            <a:tailEnd/>
          </a:ln>
        </p:spPr>
      </p:pic>
      <p:sp>
        <p:nvSpPr>
          <p:cNvPr id="29700" name="Text Box 13"/>
          <p:cNvSpPr txBox="1">
            <a:spLocks noChangeArrowheads="1"/>
          </p:cNvSpPr>
          <p:nvPr/>
        </p:nvSpPr>
        <p:spPr bwMode="auto">
          <a:xfrm>
            <a:off x="4686212" y="3021933"/>
            <a:ext cx="3648075" cy="923330"/>
          </a:xfrm>
          <a:prstGeom prst="rect">
            <a:avLst/>
          </a:prstGeom>
          <a:noFill/>
          <a:ln w="9525">
            <a:noFill/>
            <a:miter lim="800000"/>
            <a:headEnd/>
            <a:tailEnd/>
          </a:ln>
        </p:spPr>
        <p:txBody>
          <a:bodyPr>
            <a:spAutoFit/>
          </a:bodyPr>
          <a:lstStyle/>
          <a:p>
            <a:pPr eaLnBrk="0" hangingPunct="0"/>
            <a:r>
              <a:rPr lang="en-US" b="1" u="sng" dirty="0">
                <a:solidFill>
                  <a:schemeClr val="tx2"/>
                </a:solidFill>
              </a:rPr>
              <a:t>Fortification</a:t>
            </a:r>
            <a:r>
              <a:rPr lang="en-US" b="1" dirty="0">
                <a:solidFill>
                  <a:schemeClr val="tx2"/>
                </a:solidFill>
              </a:rPr>
              <a:t> … folic acid added to foods - flour, rice, pasta, breakfast cereals</a:t>
            </a:r>
          </a:p>
        </p:txBody>
      </p:sp>
      <p:pic>
        <p:nvPicPr>
          <p:cNvPr id="29703" name="Picture 8" descr="Green leafy vegetables" title="Source of Natural Folate"/>
          <p:cNvPicPr>
            <a:picLocks noChangeAspect="1"/>
          </p:cNvPicPr>
          <p:nvPr/>
        </p:nvPicPr>
        <p:blipFill>
          <a:blip r:embed="rId5" cstate="print"/>
          <a:srcRect r="10898"/>
          <a:stretch>
            <a:fillRect/>
          </a:stretch>
        </p:blipFill>
        <p:spPr bwMode="auto">
          <a:xfrm>
            <a:off x="2277864" y="4819675"/>
            <a:ext cx="2803525" cy="1417637"/>
          </a:xfrm>
          <a:prstGeom prst="rect">
            <a:avLst/>
          </a:prstGeom>
          <a:noFill/>
          <a:ln w="9525">
            <a:noFill/>
            <a:miter lim="800000"/>
            <a:headEnd/>
            <a:tailEnd/>
          </a:ln>
        </p:spPr>
      </p:pic>
      <p:sp>
        <p:nvSpPr>
          <p:cNvPr id="29699" name="Text Box 12"/>
          <p:cNvSpPr txBox="1">
            <a:spLocks noChangeArrowheads="1"/>
          </p:cNvSpPr>
          <p:nvPr/>
        </p:nvSpPr>
        <p:spPr bwMode="auto">
          <a:xfrm>
            <a:off x="5148064" y="4882956"/>
            <a:ext cx="3848100" cy="923330"/>
          </a:xfrm>
          <a:prstGeom prst="rect">
            <a:avLst/>
          </a:prstGeom>
          <a:noFill/>
          <a:ln w="9525">
            <a:noFill/>
            <a:miter lim="800000"/>
            <a:headEnd/>
            <a:tailEnd/>
          </a:ln>
        </p:spPr>
        <p:txBody>
          <a:bodyPr>
            <a:spAutoFit/>
          </a:bodyPr>
          <a:lstStyle/>
          <a:p>
            <a:pPr eaLnBrk="0" hangingPunct="0"/>
            <a:r>
              <a:rPr lang="en-US" b="1" u="sng" dirty="0">
                <a:solidFill>
                  <a:schemeClr val="tx2"/>
                </a:solidFill>
              </a:rPr>
              <a:t>Diet</a:t>
            </a:r>
            <a:r>
              <a:rPr lang="en-US" b="1" dirty="0">
                <a:solidFill>
                  <a:schemeClr val="tx2"/>
                </a:solidFill>
              </a:rPr>
              <a:t>…natural </a:t>
            </a:r>
            <a:r>
              <a:rPr lang="en-US" b="1" dirty="0" smtClean="0">
                <a:solidFill>
                  <a:schemeClr val="tx2"/>
                </a:solidFill>
              </a:rPr>
              <a:t>foods such as </a:t>
            </a:r>
            <a:r>
              <a:rPr lang="en-US" b="1" dirty="0">
                <a:solidFill>
                  <a:schemeClr val="tx2"/>
                </a:solidFill>
              </a:rPr>
              <a:t>vegetables, fruits, beans, yeast, liver</a:t>
            </a:r>
          </a:p>
        </p:txBody>
      </p:sp>
      <p:sp>
        <p:nvSpPr>
          <p:cNvPr id="29706" name="Text Box 9"/>
          <p:cNvSpPr txBox="1">
            <a:spLocks noChangeArrowheads="1"/>
          </p:cNvSpPr>
          <p:nvPr/>
        </p:nvSpPr>
        <p:spPr bwMode="auto">
          <a:xfrm>
            <a:off x="0" y="6565027"/>
            <a:ext cx="3425938" cy="246221"/>
          </a:xfrm>
          <a:prstGeom prst="rect">
            <a:avLst/>
          </a:prstGeom>
          <a:noFill/>
          <a:ln w="9525">
            <a:noFill/>
            <a:miter lim="800000"/>
            <a:headEnd/>
            <a:tailEnd/>
          </a:ln>
        </p:spPr>
        <p:txBody>
          <a:bodyPr wrap="none">
            <a:spAutoFit/>
          </a:bodyPr>
          <a:lstStyle/>
          <a:p>
            <a:r>
              <a:rPr lang="en-US" sz="1000" dirty="0" smtClean="0">
                <a:solidFill>
                  <a:schemeClr val="tx2"/>
                </a:solidFill>
                <a:latin typeface="+mn-lt"/>
              </a:rPr>
              <a:t>Source: CDC</a:t>
            </a:r>
            <a:r>
              <a:rPr lang="en-US" sz="1000" dirty="0">
                <a:solidFill>
                  <a:schemeClr val="tx2"/>
                </a:solidFill>
                <a:latin typeface="+mn-lt"/>
              </a:rPr>
              <a:t>. MMWR </a:t>
            </a:r>
            <a:r>
              <a:rPr lang="en-US" sz="1000" dirty="0" err="1">
                <a:solidFill>
                  <a:schemeClr val="tx2"/>
                </a:solidFill>
                <a:latin typeface="+mn-lt"/>
              </a:rPr>
              <a:t>Recomm</a:t>
            </a:r>
            <a:r>
              <a:rPr lang="en-US" sz="1000" dirty="0">
                <a:solidFill>
                  <a:schemeClr val="tx2"/>
                </a:solidFill>
                <a:latin typeface="+mn-lt"/>
              </a:rPr>
              <a:t> Rep 1992 Sep 11;41(RR-14):1-7</a:t>
            </a:r>
          </a:p>
        </p:txBody>
      </p:sp>
      <p:sp>
        <p:nvSpPr>
          <p:cNvPr id="2" name="Title 1"/>
          <p:cNvSpPr>
            <a:spLocks noGrp="1"/>
          </p:cNvSpPr>
          <p:nvPr>
            <p:ph type="title"/>
          </p:nvPr>
        </p:nvSpPr>
        <p:spPr>
          <a:xfrm>
            <a:off x="455525" y="367445"/>
            <a:ext cx="8229600" cy="1143000"/>
          </a:xfrm>
        </p:spPr>
        <p:txBody>
          <a:bodyPr/>
          <a:lstStyle/>
          <a:p>
            <a:r>
              <a:rPr lang="en-US" sz="2800" b="1" dirty="0">
                <a:solidFill>
                  <a:schemeClr val="tx2"/>
                </a:solidFill>
              </a:rPr>
              <a:t>Sources of folic acid</a:t>
            </a:r>
            <a:br>
              <a:rPr lang="en-US" sz="2800" b="1" dirty="0">
                <a:solidFill>
                  <a:schemeClr val="tx2"/>
                </a:solidFill>
              </a:rPr>
            </a:br>
            <a:endParaRPr lang="en-US" sz="2800" dirty="0"/>
          </a:p>
        </p:txBody>
      </p:sp>
    </p:spTree>
    <p:extLst>
      <p:ext uri="{BB962C8B-B14F-4D97-AF65-F5344CB8AC3E}">
        <p14:creationId xmlns:p14="http://schemas.microsoft.com/office/powerpoint/2010/main" val="260352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266" y="363877"/>
            <a:ext cx="8229600" cy="1143000"/>
          </a:xfrm>
        </p:spPr>
        <p:txBody>
          <a:bodyPr/>
          <a:lstStyle/>
          <a:p>
            <a:r>
              <a:rPr lang="en-US" sz="2400" b="1" dirty="0" err="1">
                <a:solidFill>
                  <a:schemeClr val="tx2"/>
                </a:solidFill>
              </a:rPr>
              <a:t>Periconception</a:t>
            </a:r>
            <a:r>
              <a:rPr lang="en-US" sz="2400" b="1" dirty="0">
                <a:solidFill>
                  <a:schemeClr val="tx2"/>
                </a:solidFill>
              </a:rPr>
              <a:t> 400 micrograms of folic acid:</a:t>
            </a:r>
            <a:br>
              <a:rPr lang="en-US" sz="2400" b="1" dirty="0">
                <a:solidFill>
                  <a:schemeClr val="tx2"/>
                </a:solidFill>
              </a:rPr>
            </a:br>
            <a:r>
              <a:rPr lang="en-US" sz="2400" b="1" dirty="0">
                <a:solidFill>
                  <a:schemeClr val="tx2"/>
                </a:solidFill>
              </a:rPr>
              <a:t>Relative risk reduction</a:t>
            </a:r>
            <a:r>
              <a:rPr lang="en-US" b="1" dirty="0">
                <a:solidFill>
                  <a:schemeClr val="tx2"/>
                </a:solidFill>
              </a:rPr>
              <a:t/>
            </a:r>
            <a:br>
              <a:rPr lang="en-US" b="1" dirty="0">
                <a:solidFill>
                  <a:schemeClr val="tx2"/>
                </a:solidFill>
              </a:rPr>
            </a:br>
            <a:endParaRPr lang="en-US" dirty="0"/>
          </a:p>
        </p:txBody>
      </p:sp>
      <p:grpSp>
        <p:nvGrpSpPr>
          <p:cNvPr id="2" name="Gruppo 54" descr="Folic acid reduces neural tube defects" title="RCT Meta-Analysis"/>
          <p:cNvGrpSpPr/>
          <p:nvPr/>
        </p:nvGrpSpPr>
        <p:grpSpPr>
          <a:xfrm>
            <a:off x="72008" y="1556792"/>
            <a:ext cx="3563888" cy="2088232"/>
            <a:chOff x="72008" y="1556792"/>
            <a:chExt cx="3563888" cy="2088232"/>
          </a:xfrm>
        </p:grpSpPr>
        <p:grpSp>
          <p:nvGrpSpPr>
            <p:cNvPr id="3" name="Gruppo 33"/>
            <p:cNvGrpSpPr/>
            <p:nvPr/>
          </p:nvGrpSpPr>
          <p:grpSpPr>
            <a:xfrm>
              <a:off x="337017" y="1671218"/>
              <a:ext cx="3211135" cy="1942062"/>
              <a:chOff x="337017" y="1959250"/>
              <a:chExt cx="3211135" cy="1942062"/>
            </a:xfrm>
          </p:grpSpPr>
          <p:sp>
            <p:nvSpPr>
              <p:cNvPr id="28" name="CasellaDiTesto 27"/>
              <p:cNvSpPr txBox="1"/>
              <p:nvPr/>
            </p:nvSpPr>
            <p:spPr>
              <a:xfrm>
                <a:off x="583397" y="1959250"/>
                <a:ext cx="2359493" cy="461665"/>
              </a:xfrm>
              <a:prstGeom prst="rect">
                <a:avLst/>
              </a:prstGeom>
              <a:noFill/>
            </p:spPr>
            <p:txBody>
              <a:bodyPr wrap="none" rtlCol="0">
                <a:spAutoFit/>
              </a:bodyPr>
              <a:lstStyle/>
              <a:p>
                <a:pPr algn="ctr"/>
                <a:r>
                  <a:rPr lang="en-US" sz="1200" b="1" smtClean="0">
                    <a:solidFill>
                      <a:schemeClr val="tx2"/>
                    </a:solidFill>
                  </a:rPr>
                  <a:t>Randomized Controlled </a:t>
                </a:r>
                <a:r>
                  <a:rPr lang="en-US" sz="1200" b="1" dirty="0" smtClean="0">
                    <a:solidFill>
                      <a:schemeClr val="tx2"/>
                    </a:solidFill>
                  </a:rPr>
                  <a:t>Trials</a:t>
                </a:r>
              </a:p>
              <a:p>
                <a:pPr algn="ctr"/>
                <a:r>
                  <a:rPr lang="en-US" sz="1200" b="1" dirty="0" smtClean="0">
                    <a:solidFill>
                      <a:schemeClr val="tx2"/>
                    </a:solidFill>
                  </a:rPr>
                  <a:t>Meta-analysis</a:t>
                </a:r>
                <a:endParaRPr lang="en-US" sz="1200" b="1" dirty="0">
                  <a:solidFill>
                    <a:schemeClr val="tx2"/>
                  </a:solidFill>
                </a:endParaRPr>
              </a:p>
            </p:txBody>
          </p:sp>
          <p:sp>
            <p:nvSpPr>
              <p:cNvPr id="30" name="Freccia in giù 29"/>
              <p:cNvSpPr/>
              <p:nvPr/>
            </p:nvSpPr>
            <p:spPr>
              <a:xfrm>
                <a:off x="1122320" y="2481727"/>
                <a:ext cx="1204712" cy="1122424"/>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72%</a:t>
                </a:r>
                <a:endParaRPr lang="en-US" sz="1600" b="1" dirty="0">
                  <a:solidFill>
                    <a:schemeClr val="bg1"/>
                  </a:solidFill>
                </a:endParaRPr>
              </a:p>
            </p:txBody>
          </p:sp>
          <p:sp>
            <p:nvSpPr>
              <p:cNvPr id="29" name="CasellaDiTesto 28"/>
              <p:cNvSpPr txBox="1"/>
              <p:nvPr/>
            </p:nvSpPr>
            <p:spPr>
              <a:xfrm>
                <a:off x="337017" y="3531980"/>
                <a:ext cx="3211135" cy="369332"/>
              </a:xfrm>
              <a:prstGeom prst="rect">
                <a:avLst/>
              </a:prstGeom>
              <a:noFill/>
            </p:spPr>
            <p:txBody>
              <a:bodyPr wrap="none" rtlCol="0">
                <a:spAutoFit/>
              </a:bodyPr>
              <a:lstStyle/>
              <a:p>
                <a:r>
                  <a:rPr lang="en-US" b="1" dirty="0" smtClean="0">
                    <a:solidFill>
                      <a:schemeClr val="tx2"/>
                    </a:solidFill>
                  </a:rPr>
                  <a:t>Anencephaly – </a:t>
                </a:r>
                <a:r>
                  <a:rPr lang="en-US" b="1" dirty="0" err="1" smtClean="0">
                    <a:solidFill>
                      <a:schemeClr val="tx2"/>
                    </a:solidFill>
                  </a:rPr>
                  <a:t>Spina</a:t>
                </a:r>
                <a:r>
                  <a:rPr lang="en-US" b="1" dirty="0" smtClean="0">
                    <a:solidFill>
                      <a:schemeClr val="tx2"/>
                    </a:solidFill>
                  </a:rPr>
                  <a:t> Bifida</a:t>
                </a:r>
                <a:endParaRPr lang="en-US" b="1" dirty="0">
                  <a:solidFill>
                    <a:schemeClr val="tx2"/>
                  </a:solidFill>
                </a:endParaRPr>
              </a:p>
            </p:txBody>
          </p:sp>
        </p:grpSp>
        <p:sp>
          <p:nvSpPr>
            <p:cNvPr id="48" name="Rettangolo arrotondato 47"/>
            <p:cNvSpPr/>
            <p:nvPr/>
          </p:nvSpPr>
          <p:spPr>
            <a:xfrm>
              <a:off x="72008" y="1556792"/>
              <a:ext cx="3563888" cy="20882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grpSp>
        <p:nvGrpSpPr>
          <p:cNvPr id="4" name="Gruppo 55" descr="Folic acid reduces heart defects" title="Observational studies"/>
          <p:cNvGrpSpPr/>
          <p:nvPr/>
        </p:nvGrpSpPr>
        <p:grpSpPr>
          <a:xfrm>
            <a:off x="3888432" y="1556792"/>
            <a:ext cx="5097572" cy="2088232"/>
            <a:chOff x="3888432" y="1556792"/>
            <a:chExt cx="5097572" cy="2088232"/>
          </a:xfrm>
        </p:grpSpPr>
        <p:sp>
          <p:nvSpPr>
            <p:cNvPr id="49" name="Rettangolo arrotondato 48"/>
            <p:cNvSpPr/>
            <p:nvPr/>
          </p:nvSpPr>
          <p:spPr>
            <a:xfrm>
              <a:off x="3888432" y="1556792"/>
              <a:ext cx="2411760" cy="20882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nvGrpSpPr>
            <p:cNvPr id="6" name="Gruppo 34"/>
            <p:cNvGrpSpPr/>
            <p:nvPr/>
          </p:nvGrpSpPr>
          <p:grpSpPr>
            <a:xfrm>
              <a:off x="4189256" y="1635556"/>
              <a:ext cx="1829101" cy="1936095"/>
              <a:chOff x="4189256" y="1923588"/>
              <a:chExt cx="1829101" cy="1936095"/>
            </a:xfrm>
          </p:grpSpPr>
          <p:sp>
            <p:nvSpPr>
              <p:cNvPr id="33" name="CasellaDiTesto 32"/>
              <p:cNvSpPr txBox="1"/>
              <p:nvPr/>
            </p:nvSpPr>
            <p:spPr>
              <a:xfrm>
                <a:off x="4189256" y="1923588"/>
                <a:ext cx="1810111" cy="461665"/>
              </a:xfrm>
              <a:prstGeom prst="rect">
                <a:avLst/>
              </a:prstGeom>
              <a:noFill/>
            </p:spPr>
            <p:txBody>
              <a:bodyPr wrap="none" rtlCol="0">
                <a:spAutoFit/>
              </a:bodyPr>
              <a:lstStyle/>
              <a:p>
                <a:pPr algn="ctr"/>
                <a:r>
                  <a:rPr lang="en-US" sz="1200" b="1" dirty="0" smtClean="0">
                    <a:solidFill>
                      <a:schemeClr val="tx2"/>
                    </a:solidFill>
                  </a:rPr>
                  <a:t>Observational Studies</a:t>
                </a:r>
              </a:p>
              <a:p>
                <a:pPr algn="ctr"/>
                <a:r>
                  <a:rPr lang="en-US" sz="1200" b="1" dirty="0" smtClean="0">
                    <a:solidFill>
                      <a:schemeClr val="tx2"/>
                    </a:solidFill>
                  </a:rPr>
                  <a:t>Meta-analysis</a:t>
                </a:r>
                <a:endParaRPr lang="en-US" sz="1200" b="1" dirty="0">
                  <a:solidFill>
                    <a:schemeClr val="tx2"/>
                  </a:solidFill>
                </a:endParaRPr>
              </a:p>
            </p:txBody>
          </p:sp>
          <p:sp>
            <p:nvSpPr>
              <p:cNvPr id="32" name="Freccia in giù 31"/>
              <p:cNvSpPr/>
              <p:nvPr/>
            </p:nvSpPr>
            <p:spPr>
              <a:xfrm>
                <a:off x="4480971" y="2455254"/>
                <a:ext cx="1204712" cy="1122424"/>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28%</a:t>
                </a:r>
                <a:endParaRPr lang="en-US" sz="1600" b="1" dirty="0">
                  <a:solidFill>
                    <a:schemeClr val="bg1"/>
                  </a:solidFill>
                </a:endParaRPr>
              </a:p>
            </p:txBody>
          </p:sp>
          <p:sp>
            <p:nvSpPr>
              <p:cNvPr id="27" name="CasellaDiTesto 26"/>
              <p:cNvSpPr txBox="1"/>
              <p:nvPr/>
            </p:nvSpPr>
            <p:spPr>
              <a:xfrm>
                <a:off x="4217864" y="3490351"/>
                <a:ext cx="1800493" cy="369332"/>
              </a:xfrm>
              <a:prstGeom prst="rect">
                <a:avLst/>
              </a:prstGeom>
              <a:noFill/>
            </p:spPr>
            <p:txBody>
              <a:bodyPr wrap="none" rtlCol="0">
                <a:spAutoFit/>
              </a:bodyPr>
              <a:lstStyle/>
              <a:p>
                <a:r>
                  <a:rPr lang="en-US" b="1" dirty="0" smtClean="0">
                    <a:solidFill>
                      <a:schemeClr val="tx2"/>
                    </a:solidFill>
                  </a:rPr>
                  <a:t>Heart Defects  </a:t>
                </a:r>
                <a:endParaRPr lang="en-US" b="1" dirty="0">
                  <a:solidFill>
                    <a:schemeClr val="tx2"/>
                  </a:solidFill>
                </a:endParaRPr>
              </a:p>
            </p:txBody>
          </p:sp>
        </p:grpSp>
        <p:sp>
          <p:nvSpPr>
            <p:cNvPr id="51" name="Rettangolo arrotondato 50"/>
            <p:cNvSpPr/>
            <p:nvPr/>
          </p:nvSpPr>
          <p:spPr>
            <a:xfrm>
              <a:off x="6574244" y="1556792"/>
              <a:ext cx="2411760" cy="20882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2" name="CasellaDiTesto 41"/>
            <p:cNvSpPr txBox="1"/>
            <p:nvPr/>
          </p:nvSpPr>
          <p:spPr>
            <a:xfrm>
              <a:off x="6774869" y="1676790"/>
              <a:ext cx="1810111" cy="461665"/>
            </a:xfrm>
            <a:prstGeom prst="rect">
              <a:avLst/>
            </a:prstGeom>
            <a:noFill/>
          </p:spPr>
          <p:txBody>
            <a:bodyPr wrap="none" rtlCol="0">
              <a:spAutoFit/>
            </a:bodyPr>
            <a:lstStyle/>
            <a:p>
              <a:pPr algn="ctr"/>
              <a:r>
                <a:rPr lang="en-US" sz="1200" b="1" dirty="0" smtClean="0">
                  <a:solidFill>
                    <a:schemeClr val="tx2"/>
                  </a:solidFill>
                </a:rPr>
                <a:t>Observational Studies</a:t>
              </a:r>
            </a:p>
            <a:p>
              <a:pPr algn="ctr"/>
              <a:r>
                <a:rPr lang="en-US" sz="1200" b="1" dirty="0" smtClean="0">
                  <a:solidFill>
                    <a:schemeClr val="tx2"/>
                  </a:solidFill>
                </a:rPr>
                <a:t>Meta-analysis</a:t>
              </a:r>
              <a:endParaRPr lang="en-US" sz="1200" b="1" dirty="0">
                <a:solidFill>
                  <a:schemeClr val="tx2"/>
                </a:solidFill>
              </a:endParaRPr>
            </a:p>
          </p:txBody>
        </p:sp>
        <p:sp>
          <p:nvSpPr>
            <p:cNvPr id="40" name="Freccia in giù 39"/>
            <p:cNvSpPr/>
            <p:nvPr/>
          </p:nvSpPr>
          <p:spPr>
            <a:xfrm>
              <a:off x="7146655" y="2209695"/>
              <a:ext cx="1204712" cy="1122424"/>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30%</a:t>
              </a:r>
              <a:endParaRPr lang="en-US" sz="1600" b="1" dirty="0">
                <a:solidFill>
                  <a:schemeClr val="bg1"/>
                </a:solidFill>
              </a:endParaRPr>
            </a:p>
          </p:txBody>
        </p:sp>
        <p:sp>
          <p:nvSpPr>
            <p:cNvPr id="25" name="CasellaDiTesto 24"/>
            <p:cNvSpPr txBox="1"/>
            <p:nvPr/>
          </p:nvSpPr>
          <p:spPr>
            <a:xfrm>
              <a:off x="7220534" y="3230095"/>
              <a:ext cx="1031051" cy="369332"/>
            </a:xfrm>
            <a:prstGeom prst="rect">
              <a:avLst/>
            </a:prstGeom>
            <a:noFill/>
          </p:spPr>
          <p:txBody>
            <a:bodyPr wrap="none" rtlCol="0">
              <a:spAutoFit/>
            </a:bodyPr>
            <a:lstStyle/>
            <a:p>
              <a:r>
                <a:rPr lang="en-US" b="1" dirty="0" smtClean="0">
                  <a:solidFill>
                    <a:schemeClr val="tx2"/>
                  </a:solidFill>
                </a:rPr>
                <a:t>Cleft lip</a:t>
              </a:r>
              <a:endParaRPr lang="en-US" b="1" dirty="0">
                <a:solidFill>
                  <a:schemeClr val="tx2"/>
                </a:solidFill>
              </a:endParaRPr>
            </a:p>
          </p:txBody>
        </p:sp>
      </p:grpSp>
      <p:grpSp>
        <p:nvGrpSpPr>
          <p:cNvPr id="8" name="Gruppo 56" descr="Folic acid reduces small for gestational ae and brain tumors and neuroblastomas" title="Observational Studies"/>
          <p:cNvGrpSpPr/>
          <p:nvPr/>
        </p:nvGrpSpPr>
        <p:grpSpPr>
          <a:xfrm>
            <a:off x="72008" y="3785742"/>
            <a:ext cx="6300192" cy="2091530"/>
            <a:chOff x="72008" y="3785742"/>
            <a:chExt cx="6300192" cy="2091530"/>
          </a:xfrm>
        </p:grpSpPr>
        <p:sp>
          <p:nvSpPr>
            <p:cNvPr id="52" name="Rettangolo arrotondato 51"/>
            <p:cNvSpPr/>
            <p:nvPr/>
          </p:nvSpPr>
          <p:spPr>
            <a:xfrm>
              <a:off x="72008" y="3785742"/>
              <a:ext cx="3563888" cy="209153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7" name="CasellaDiTesto 36"/>
            <p:cNvSpPr txBox="1"/>
            <p:nvPr/>
          </p:nvSpPr>
          <p:spPr>
            <a:xfrm>
              <a:off x="786817" y="3810883"/>
              <a:ext cx="1853392" cy="461665"/>
            </a:xfrm>
            <a:prstGeom prst="rect">
              <a:avLst/>
            </a:prstGeom>
            <a:noFill/>
          </p:spPr>
          <p:txBody>
            <a:bodyPr wrap="none" rtlCol="0">
              <a:spAutoFit/>
            </a:bodyPr>
            <a:lstStyle/>
            <a:p>
              <a:pPr algn="ctr"/>
              <a:r>
                <a:rPr lang="en-US" sz="1200" b="1" dirty="0" smtClean="0">
                  <a:solidFill>
                    <a:schemeClr val="tx2"/>
                  </a:solidFill>
                </a:rPr>
                <a:t>Observational Studies</a:t>
              </a:r>
            </a:p>
            <a:p>
              <a:pPr algn="ctr"/>
              <a:r>
                <a:rPr lang="en-US" sz="1200" b="1" dirty="0" smtClean="0">
                  <a:solidFill>
                    <a:schemeClr val="tx2"/>
                  </a:solidFill>
                </a:rPr>
                <a:t>Meta-analysis</a:t>
              </a:r>
              <a:endParaRPr lang="en-US" sz="1200" b="1" dirty="0">
                <a:solidFill>
                  <a:schemeClr val="tx2"/>
                </a:solidFill>
              </a:endParaRPr>
            </a:p>
          </p:txBody>
        </p:sp>
        <p:sp>
          <p:nvSpPr>
            <p:cNvPr id="36" name="Freccia in giù 35"/>
            <p:cNvSpPr/>
            <p:nvPr/>
          </p:nvSpPr>
          <p:spPr>
            <a:xfrm>
              <a:off x="1143194" y="4335487"/>
              <a:ext cx="1204712" cy="1122424"/>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25%</a:t>
              </a:r>
              <a:endParaRPr lang="en-US" sz="1600" b="1" dirty="0">
                <a:solidFill>
                  <a:schemeClr val="bg1"/>
                </a:solidFill>
              </a:endParaRPr>
            </a:p>
          </p:txBody>
        </p:sp>
        <p:sp>
          <p:nvSpPr>
            <p:cNvPr id="24" name="CasellaDiTesto 23"/>
            <p:cNvSpPr txBox="1"/>
            <p:nvPr/>
          </p:nvSpPr>
          <p:spPr>
            <a:xfrm>
              <a:off x="179512" y="5380809"/>
              <a:ext cx="3388813" cy="307777"/>
            </a:xfrm>
            <a:prstGeom prst="rect">
              <a:avLst/>
            </a:prstGeom>
            <a:noFill/>
          </p:spPr>
          <p:txBody>
            <a:bodyPr wrap="none" rtlCol="0">
              <a:spAutoFit/>
            </a:bodyPr>
            <a:lstStyle/>
            <a:p>
              <a:r>
                <a:rPr lang="en-US" sz="1400" b="1" dirty="0" smtClean="0">
                  <a:solidFill>
                    <a:schemeClr val="tx2"/>
                  </a:solidFill>
                </a:rPr>
                <a:t>Small for Gestational Age &lt; 5</a:t>
              </a:r>
              <a:r>
                <a:rPr lang="en-US" sz="1400" b="1" baseline="30000" dirty="0" smtClean="0">
                  <a:solidFill>
                    <a:schemeClr val="tx2"/>
                  </a:solidFill>
                </a:rPr>
                <a:t>th</a:t>
              </a:r>
              <a:r>
                <a:rPr lang="en-US" sz="1400" b="1" dirty="0" smtClean="0">
                  <a:solidFill>
                    <a:schemeClr val="tx2"/>
                  </a:solidFill>
                </a:rPr>
                <a:t> centile</a:t>
              </a:r>
              <a:endParaRPr lang="en-US" sz="1400" b="1" dirty="0">
                <a:solidFill>
                  <a:schemeClr val="tx2"/>
                </a:solidFill>
              </a:endParaRPr>
            </a:p>
          </p:txBody>
        </p:sp>
        <p:sp>
          <p:nvSpPr>
            <p:cNvPr id="53" name="Rettangolo arrotondato 52"/>
            <p:cNvSpPr/>
            <p:nvPr/>
          </p:nvSpPr>
          <p:spPr>
            <a:xfrm>
              <a:off x="3851920" y="3789040"/>
              <a:ext cx="2520280" cy="20882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5" name="CasellaDiTesto 44"/>
            <p:cNvSpPr txBox="1"/>
            <p:nvPr/>
          </p:nvSpPr>
          <p:spPr>
            <a:xfrm>
              <a:off x="4228603" y="3829063"/>
              <a:ext cx="1810111" cy="461665"/>
            </a:xfrm>
            <a:prstGeom prst="rect">
              <a:avLst/>
            </a:prstGeom>
            <a:noFill/>
          </p:spPr>
          <p:txBody>
            <a:bodyPr wrap="none" rtlCol="0">
              <a:spAutoFit/>
            </a:bodyPr>
            <a:lstStyle/>
            <a:p>
              <a:pPr algn="ctr"/>
              <a:r>
                <a:rPr lang="en-US" sz="1200" b="1" dirty="0" smtClean="0">
                  <a:solidFill>
                    <a:schemeClr val="tx2"/>
                  </a:solidFill>
                </a:rPr>
                <a:t>Observational Studies</a:t>
              </a:r>
            </a:p>
            <a:p>
              <a:pPr algn="ctr"/>
              <a:r>
                <a:rPr lang="en-US" sz="1200" b="1" dirty="0" smtClean="0">
                  <a:solidFill>
                    <a:schemeClr val="tx2"/>
                  </a:solidFill>
                </a:rPr>
                <a:t>Meta-analysis</a:t>
              </a:r>
              <a:endParaRPr lang="en-US" sz="1200" b="1" dirty="0">
                <a:solidFill>
                  <a:schemeClr val="tx2"/>
                </a:solidFill>
              </a:endParaRPr>
            </a:p>
          </p:txBody>
        </p:sp>
        <p:sp>
          <p:nvSpPr>
            <p:cNvPr id="44" name="Freccia in giù 43"/>
            <p:cNvSpPr/>
            <p:nvPr/>
          </p:nvSpPr>
          <p:spPr>
            <a:xfrm>
              <a:off x="4531300" y="4361594"/>
              <a:ext cx="1204712" cy="1122424"/>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27% &amp;</a:t>
              </a:r>
            </a:p>
            <a:p>
              <a:pPr algn="ctr"/>
              <a:r>
                <a:rPr lang="en-US" sz="1600" b="1" dirty="0" smtClean="0">
                  <a:solidFill>
                    <a:schemeClr val="bg1"/>
                  </a:solidFill>
                </a:rPr>
                <a:t>47%</a:t>
              </a:r>
              <a:endParaRPr lang="en-US" sz="1600" b="1" dirty="0">
                <a:solidFill>
                  <a:schemeClr val="bg1"/>
                </a:solidFill>
              </a:endParaRPr>
            </a:p>
          </p:txBody>
        </p:sp>
        <p:sp>
          <p:nvSpPr>
            <p:cNvPr id="46" name="CasellaDiTesto 45"/>
            <p:cNvSpPr txBox="1"/>
            <p:nvPr/>
          </p:nvSpPr>
          <p:spPr>
            <a:xfrm>
              <a:off x="3851920" y="5435932"/>
              <a:ext cx="2520280" cy="276999"/>
            </a:xfrm>
            <a:prstGeom prst="rect">
              <a:avLst/>
            </a:prstGeom>
            <a:noFill/>
          </p:spPr>
          <p:txBody>
            <a:bodyPr wrap="square" rtlCol="0">
              <a:spAutoFit/>
            </a:bodyPr>
            <a:lstStyle/>
            <a:p>
              <a:r>
                <a:rPr lang="en-US" sz="1200" b="1" dirty="0" smtClean="0">
                  <a:solidFill>
                    <a:schemeClr val="tx2"/>
                  </a:solidFill>
                </a:rPr>
                <a:t>Brain tumors &amp; Neuroblastoma</a:t>
              </a:r>
              <a:endParaRPr lang="en-US" sz="1200" b="1" dirty="0">
                <a:solidFill>
                  <a:schemeClr val="tx2"/>
                </a:solidFill>
              </a:endParaRPr>
            </a:p>
          </p:txBody>
        </p:sp>
      </p:grpSp>
      <p:grpSp>
        <p:nvGrpSpPr>
          <p:cNvPr id="13" name="Gruppo 57" descr="Folic acid reduces audition and severe language delay" title="Large cohort study"/>
          <p:cNvGrpSpPr/>
          <p:nvPr/>
        </p:nvGrpSpPr>
        <p:grpSpPr>
          <a:xfrm>
            <a:off x="6516216" y="3785742"/>
            <a:ext cx="2448272" cy="2102899"/>
            <a:chOff x="6516216" y="3785742"/>
            <a:chExt cx="2448272" cy="2102899"/>
          </a:xfrm>
        </p:grpSpPr>
        <p:sp>
          <p:nvSpPr>
            <p:cNvPr id="54" name="Rettangolo arrotondato 53"/>
            <p:cNvSpPr/>
            <p:nvPr/>
          </p:nvSpPr>
          <p:spPr>
            <a:xfrm>
              <a:off x="6552728" y="3789040"/>
              <a:ext cx="2411760" cy="20882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nvGrpSpPr>
            <p:cNvPr id="14" name="Gruppo 46"/>
            <p:cNvGrpSpPr/>
            <p:nvPr/>
          </p:nvGrpSpPr>
          <p:grpSpPr>
            <a:xfrm>
              <a:off x="6516216" y="3785742"/>
              <a:ext cx="2448271" cy="2102899"/>
              <a:chOff x="3667673" y="3867042"/>
              <a:chExt cx="2448271" cy="2102899"/>
            </a:xfrm>
          </p:grpSpPr>
          <p:sp>
            <p:nvSpPr>
              <p:cNvPr id="39" name="CasellaDiTesto 38"/>
              <p:cNvSpPr txBox="1"/>
              <p:nvPr/>
            </p:nvSpPr>
            <p:spPr>
              <a:xfrm>
                <a:off x="4250933" y="3867042"/>
                <a:ext cx="1160895" cy="461665"/>
              </a:xfrm>
              <a:prstGeom prst="rect">
                <a:avLst/>
              </a:prstGeom>
              <a:noFill/>
            </p:spPr>
            <p:txBody>
              <a:bodyPr wrap="none" rtlCol="0">
                <a:spAutoFit/>
              </a:bodyPr>
              <a:lstStyle/>
              <a:p>
                <a:pPr algn="ctr"/>
                <a:r>
                  <a:rPr lang="en-US" sz="1200" b="1" dirty="0" smtClean="0">
                    <a:solidFill>
                      <a:schemeClr val="tx2"/>
                    </a:solidFill>
                  </a:rPr>
                  <a:t>Large</a:t>
                </a:r>
              </a:p>
              <a:p>
                <a:pPr algn="ctr"/>
                <a:r>
                  <a:rPr lang="en-US" sz="1200" b="1" dirty="0" smtClean="0">
                    <a:solidFill>
                      <a:schemeClr val="tx2"/>
                    </a:solidFill>
                  </a:rPr>
                  <a:t>Cohort Study</a:t>
                </a:r>
                <a:endParaRPr lang="en-US" sz="1200" b="1" dirty="0">
                  <a:solidFill>
                    <a:schemeClr val="tx2"/>
                  </a:solidFill>
                </a:endParaRPr>
              </a:p>
            </p:txBody>
          </p:sp>
          <p:sp>
            <p:nvSpPr>
              <p:cNvPr id="38" name="Freccia in giù 37"/>
              <p:cNvSpPr/>
              <p:nvPr/>
            </p:nvSpPr>
            <p:spPr>
              <a:xfrm>
                <a:off x="4298112" y="4442894"/>
                <a:ext cx="1204712" cy="1122424"/>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49% &amp; </a:t>
                </a:r>
              </a:p>
              <a:p>
                <a:pPr algn="ctr"/>
                <a:r>
                  <a:rPr lang="en-US" sz="1600" b="1" dirty="0" smtClean="0">
                    <a:solidFill>
                      <a:schemeClr val="bg1"/>
                    </a:solidFill>
                  </a:rPr>
                  <a:t>45%</a:t>
                </a:r>
                <a:endParaRPr lang="en-US" sz="1600" b="1" dirty="0">
                  <a:solidFill>
                    <a:schemeClr val="bg1"/>
                  </a:solidFill>
                </a:endParaRPr>
              </a:p>
            </p:txBody>
          </p:sp>
          <p:sp>
            <p:nvSpPr>
              <p:cNvPr id="43" name="CasellaDiTesto 42"/>
              <p:cNvSpPr txBox="1"/>
              <p:nvPr/>
            </p:nvSpPr>
            <p:spPr>
              <a:xfrm>
                <a:off x="3667673" y="5508276"/>
                <a:ext cx="2448271" cy="461665"/>
              </a:xfrm>
              <a:prstGeom prst="rect">
                <a:avLst/>
              </a:prstGeom>
              <a:noFill/>
            </p:spPr>
            <p:txBody>
              <a:bodyPr wrap="square" rtlCol="0">
                <a:spAutoFit/>
              </a:bodyPr>
              <a:lstStyle/>
              <a:p>
                <a:pPr algn="ctr"/>
                <a:r>
                  <a:rPr lang="en-US" sz="1200" b="1" dirty="0" smtClean="0">
                    <a:solidFill>
                      <a:schemeClr val="tx2"/>
                    </a:solidFill>
                  </a:rPr>
                  <a:t>Autism &amp; Severe Language Delay</a:t>
                </a:r>
                <a:endParaRPr lang="en-US" sz="1200" b="1" dirty="0">
                  <a:solidFill>
                    <a:schemeClr val="tx2"/>
                  </a:solidFill>
                </a:endParaRPr>
              </a:p>
            </p:txBody>
          </p:sp>
        </p:grpSp>
      </p:grpSp>
      <p:sp>
        <p:nvSpPr>
          <p:cNvPr id="5" name="Rectangle 4"/>
          <p:cNvSpPr/>
          <p:nvPr/>
        </p:nvSpPr>
        <p:spPr>
          <a:xfrm>
            <a:off x="155575" y="6298128"/>
            <a:ext cx="9496902" cy="400110"/>
          </a:xfrm>
          <a:prstGeom prst="rect">
            <a:avLst/>
          </a:prstGeom>
        </p:spPr>
        <p:txBody>
          <a:bodyPr wrap="square">
            <a:spAutoFit/>
          </a:bodyPr>
          <a:lstStyle/>
          <a:p>
            <a:endParaRPr lang="it-IT" sz="1000" dirty="0">
              <a:solidFill>
                <a:schemeClr val="tx2"/>
              </a:solidFill>
            </a:endParaRPr>
          </a:p>
          <a:p>
            <a:r>
              <a:rPr lang="it-IT" sz="1000" dirty="0" smtClean="0">
                <a:solidFill>
                  <a:schemeClr val="tx2"/>
                </a:solidFill>
              </a:rPr>
              <a:t>Sources: See notes</a:t>
            </a:r>
            <a:endParaRPr lang="it-IT" sz="1000" dirty="0">
              <a:solidFill>
                <a:schemeClr val="tx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edg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0CD67375-FC73-459D-B5F5-556E0DAD2FFD}" type="slidenum">
              <a:rPr lang="it-IT" smtClean="0"/>
              <a:pPr>
                <a:defRPr/>
              </a:pPr>
              <a:t>12</a:t>
            </a:fld>
            <a:endParaRPr lang="it-IT" dirty="0"/>
          </a:p>
        </p:txBody>
      </p:sp>
      <p:sp>
        <p:nvSpPr>
          <p:cNvPr id="4" name="Title 3"/>
          <p:cNvSpPr>
            <a:spLocks noGrp="1"/>
          </p:cNvSpPr>
          <p:nvPr>
            <p:ph type="title"/>
          </p:nvPr>
        </p:nvSpPr>
        <p:spPr/>
        <p:txBody>
          <a:bodyPr/>
          <a:lstStyle/>
          <a:p>
            <a:r>
              <a:rPr lang="en-US" sz="2800" b="1" dirty="0" smtClean="0">
                <a:solidFill>
                  <a:schemeClr val="tx2"/>
                </a:solidFill>
              </a:rPr>
              <a:t>Healthy weight</a:t>
            </a:r>
            <a:endParaRPr lang="en-US" sz="2800" dirty="0">
              <a:solidFill>
                <a:srgbClr val="FF0000"/>
              </a:solidFill>
            </a:endParaRPr>
          </a:p>
        </p:txBody>
      </p:sp>
      <p:sp>
        <p:nvSpPr>
          <p:cNvPr id="3" name="Content Placeholder 2"/>
          <p:cNvSpPr>
            <a:spLocks noGrp="1"/>
          </p:cNvSpPr>
          <p:nvPr>
            <p:ph idx="1"/>
          </p:nvPr>
        </p:nvSpPr>
        <p:spPr>
          <a:xfrm>
            <a:off x="323528" y="1340768"/>
            <a:ext cx="8363272" cy="5015582"/>
          </a:xfrm>
        </p:spPr>
        <p:txBody>
          <a:bodyPr/>
          <a:lstStyle/>
          <a:p>
            <a:pPr marL="0" indent="0">
              <a:buNone/>
            </a:pPr>
            <a:r>
              <a:rPr lang="en-US" sz="2200" dirty="0" smtClean="0">
                <a:solidFill>
                  <a:schemeClr val="tx2"/>
                </a:solidFill>
              </a:rPr>
              <a:t>Healthcare providers should encourage women to achieve a healthy weight prior to pregnancy</a:t>
            </a:r>
          </a:p>
          <a:p>
            <a:pPr marL="0" indent="0">
              <a:buNone/>
            </a:pPr>
            <a:endParaRPr lang="en-US" sz="2200" dirty="0" smtClean="0">
              <a:solidFill>
                <a:schemeClr val="tx2"/>
              </a:solidFill>
            </a:endParaRPr>
          </a:p>
          <a:p>
            <a:r>
              <a:rPr lang="en-US" sz="2200" dirty="0" smtClean="0">
                <a:solidFill>
                  <a:schemeClr val="tx2"/>
                </a:solidFill>
              </a:rPr>
              <a:t>Obesity is a </a:t>
            </a:r>
            <a:r>
              <a:rPr lang="en-US" sz="2200" dirty="0">
                <a:solidFill>
                  <a:schemeClr val="tx2"/>
                </a:solidFill>
              </a:rPr>
              <a:t>modifiable risk </a:t>
            </a:r>
            <a:r>
              <a:rPr lang="en-US" sz="2200" dirty="0" smtClean="0">
                <a:solidFill>
                  <a:schemeClr val="tx2"/>
                </a:solidFill>
              </a:rPr>
              <a:t>factor and often associated with other conditions (e.g., diabetes)</a:t>
            </a:r>
          </a:p>
          <a:p>
            <a:endParaRPr lang="en-US" sz="2200" dirty="0">
              <a:solidFill>
                <a:schemeClr val="tx2"/>
              </a:solidFill>
            </a:endParaRPr>
          </a:p>
          <a:p>
            <a:r>
              <a:rPr lang="en-US" sz="2200" dirty="0" smtClean="0">
                <a:solidFill>
                  <a:schemeClr val="tx2"/>
                </a:solidFill>
              </a:rPr>
              <a:t>Obesity increases risk of some birth defects </a:t>
            </a:r>
          </a:p>
          <a:p>
            <a:endParaRPr lang="en-US" sz="2200" dirty="0" smtClean="0">
              <a:solidFill>
                <a:schemeClr val="tx2"/>
              </a:solidFill>
            </a:endParaRPr>
          </a:p>
        </p:txBody>
      </p:sp>
    </p:spTree>
    <p:extLst>
      <p:ext uri="{BB962C8B-B14F-4D97-AF65-F5344CB8AC3E}">
        <p14:creationId xmlns:p14="http://schemas.microsoft.com/office/powerpoint/2010/main" val="1020609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CD67375-FC73-459D-B5F5-556E0DAD2FFD}" type="slidenum">
              <a:rPr lang="it-IT" smtClean="0"/>
              <a:pPr>
                <a:defRPr/>
              </a:pPr>
              <a:t>13</a:t>
            </a:fld>
            <a:endParaRPr lang="it-IT" dirty="0"/>
          </a:p>
        </p:txBody>
      </p:sp>
      <p:sp>
        <p:nvSpPr>
          <p:cNvPr id="2" name="Title 1"/>
          <p:cNvSpPr>
            <a:spLocks noGrp="1"/>
          </p:cNvSpPr>
          <p:nvPr>
            <p:ph type="title"/>
          </p:nvPr>
        </p:nvSpPr>
        <p:spPr>
          <a:xfrm>
            <a:off x="1403648" y="215679"/>
            <a:ext cx="5945250" cy="1143000"/>
          </a:xfrm>
        </p:spPr>
        <p:txBody>
          <a:bodyPr/>
          <a:lstStyle/>
          <a:p>
            <a:r>
              <a:rPr lang="en-US" sz="2800" b="1" dirty="0">
                <a:solidFill>
                  <a:schemeClr val="tx2"/>
                </a:solidFill>
              </a:rPr>
              <a:t>Diabetes</a:t>
            </a:r>
          </a:p>
        </p:txBody>
      </p:sp>
      <p:sp>
        <p:nvSpPr>
          <p:cNvPr id="7" name="Content Placeholder 6"/>
          <p:cNvSpPr>
            <a:spLocks noGrp="1"/>
          </p:cNvSpPr>
          <p:nvPr>
            <p:ph idx="1"/>
          </p:nvPr>
        </p:nvSpPr>
        <p:spPr>
          <a:xfrm>
            <a:off x="302543" y="1910938"/>
            <a:ext cx="8265512" cy="3245289"/>
          </a:xfrm>
        </p:spPr>
        <p:txBody>
          <a:bodyPr/>
          <a:lstStyle/>
          <a:p>
            <a:pPr marL="0" indent="0">
              <a:spcBef>
                <a:spcPts val="0"/>
              </a:spcBef>
              <a:spcAft>
                <a:spcPts val="0"/>
              </a:spcAft>
              <a:buNone/>
              <a:tabLst>
                <a:tab pos="457200" algn="l"/>
              </a:tabLst>
            </a:pPr>
            <a:r>
              <a:rPr lang="en-US" sz="2000" dirty="0" smtClean="0">
                <a:solidFill>
                  <a:schemeClr val="tx2"/>
                </a:solidFill>
                <a:cs typeface="Arial"/>
              </a:rPr>
              <a:t>Healthcare </a:t>
            </a:r>
            <a:r>
              <a:rPr lang="en-US" sz="2000" dirty="0">
                <a:solidFill>
                  <a:schemeClr val="tx2"/>
                </a:solidFill>
                <a:cs typeface="Arial"/>
              </a:rPr>
              <a:t>providers </a:t>
            </a:r>
            <a:r>
              <a:rPr lang="en-US" sz="2000" dirty="0" smtClean="0">
                <a:solidFill>
                  <a:schemeClr val="tx2"/>
                </a:solidFill>
              </a:rPr>
              <a:t>should </a:t>
            </a:r>
          </a:p>
          <a:p>
            <a:pPr>
              <a:spcBef>
                <a:spcPts val="0"/>
              </a:spcBef>
              <a:spcAft>
                <a:spcPts val="0"/>
              </a:spcAft>
              <a:tabLst>
                <a:tab pos="457200" algn="l"/>
              </a:tabLst>
            </a:pPr>
            <a:r>
              <a:rPr lang="en-US" sz="2000" dirty="0" smtClean="0">
                <a:solidFill>
                  <a:schemeClr val="tx2"/>
                </a:solidFill>
              </a:rPr>
              <a:t>Counsel </a:t>
            </a:r>
            <a:r>
              <a:rPr lang="en-US" sz="2000" b="1" dirty="0" smtClean="0">
                <a:solidFill>
                  <a:schemeClr val="tx2"/>
                </a:solidFill>
              </a:rPr>
              <a:t>women</a:t>
            </a:r>
            <a:r>
              <a:rPr lang="en-US" sz="2000" dirty="0" smtClean="0">
                <a:solidFill>
                  <a:schemeClr val="tx2"/>
                </a:solidFill>
              </a:rPr>
              <a:t> </a:t>
            </a:r>
            <a:r>
              <a:rPr lang="en-US" sz="2000" b="1" dirty="0" smtClean="0">
                <a:solidFill>
                  <a:schemeClr val="tx2"/>
                </a:solidFill>
              </a:rPr>
              <a:t>with diabetes </a:t>
            </a:r>
            <a:r>
              <a:rPr lang="en-US" sz="2000" dirty="0" smtClean="0">
                <a:solidFill>
                  <a:schemeClr val="tx2"/>
                </a:solidFill>
              </a:rPr>
              <a:t>abo</a:t>
            </a:r>
            <a:r>
              <a:rPr lang="en-US" sz="2000" dirty="0" smtClean="0">
                <a:solidFill>
                  <a:schemeClr val="tx2"/>
                </a:solidFill>
                <a:cs typeface="Arial"/>
              </a:rPr>
              <a:t>ut </a:t>
            </a:r>
            <a:r>
              <a:rPr lang="en-US" sz="2000" dirty="0">
                <a:solidFill>
                  <a:schemeClr val="tx2"/>
                </a:solidFill>
                <a:cs typeface="Arial"/>
              </a:rPr>
              <a:t>the importance of </a:t>
            </a:r>
            <a:r>
              <a:rPr lang="en-US" sz="2000" dirty="0" smtClean="0">
                <a:solidFill>
                  <a:schemeClr val="tx2"/>
                </a:solidFill>
                <a:cs typeface="Arial"/>
              </a:rPr>
              <a:t>having tight glycemic control prior to and throughout pregnancy</a:t>
            </a:r>
          </a:p>
          <a:p>
            <a:pPr lvl="1">
              <a:spcBef>
                <a:spcPts val="0"/>
              </a:spcBef>
              <a:spcAft>
                <a:spcPts val="0"/>
              </a:spcAft>
              <a:tabLst>
                <a:tab pos="457200" algn="l"/>
              </a:tabLst>
            </a:pPr>
            <a:r>
              <a:rPr lang="en-US" sz="2000" dirty="0" smtClean="0">
                <a:solidFill>
                  <a:schemeClr val="tx2"/>
                </a:solidFill>
                <a:cs typeface="Arial"/>
              </a:rPr>
              <a:t>Women with gestational diabetes are at an increased risk for later developing diabetes</a:t>
            </a:r>
          </a:p>
          <a:p>
            <a:pPr>
              <a:spcBef>
                <a:spcPts val="0"/>
              </a:spcBef>
              <a:spcAft>
                <a:spcPts val="0"/>
              </a:spcAft>
              <a:tabLst>
                <a:tab pos="457200" algn="l"/>
              </a:tabLst>
            </a:pPr>
            <a:r>
              <a:rPr lang="en-US" sz="2000" dirty="0" smtClean="0">
                <a:solidFill>
                  <a:schemeClr val="tx2"/>
                </a:solidFill>
                <a:cs typeface="Arial"/>
              </a:rPr>
              <a:t>Screen </a:t>
            </a:r>
            <a:r>
              <a:rPr lang="en-US" sz="2000" b="1" dirty="0" smtClean="0">
                <a:solidFill>
                  <a:schemeClr val="tx2"/>
                </a:solidFill>
                <a:cs typeface="Arial"/>
              </a:rPr>
              <a:t>all women </a:t>
            </a:r>
            <a:r>
              <a:rPr lang="en-US" sz="2000" dirty="0" smtClean="0">
                <a:solidFill>
                  <a:schemeClr val="tx2"/>
                </a:solidFill>
                <a:cs typeface="Arial"/>
              </a:rPr>
              <a:t>for gestational diabetes during pregnancy</a:t>
            </a:r>
          </a:p>
          <a:p>
            <a:pPr lvl="0">
              <a:spcBef>
                <a:spcPts val="0"/>
              </a:spcBef>
              <a:spcAft>
                <a:spcPts val="0"/>
              </a:spcAft>
              <a:buFont typeface="Arial" panose="020B0604020202020204" pitchFamily="34" charset="0"/>
              <a:buChar char="•"/>
              <a:tabLst>
                <a:tab pos="457200" algn="l"/>
              </a:tabLst>
            </a:pPr>
            <a:endParaRPr lang="en-US" sz="2000" dirty="0" smtClean="0">
              <a:solidFill>
                <a:schemeClr val="tx2"/>
              </a:solidFill>
              <a:ea typeface="Times New Roman" panose="02020603050405020304" pitchFamily="18" charset="0"/>
              <a:cs typeface="Times New Roman" panose="02020603050405020304" pitchFamily="18" charset="0"/>
            </a:endParaRPr>
          </a:p>
          <a:p>
            <a:pPr marL="0" lvl="0" indent="0">
              <a:spcBef>
                <a:spcPts val="0"/>
              </a:spcBef>
              <a:spcAft>
                <a:spcPts val="0"/>
              </a:spcAft>
              <a:buNone/>
              <a:tabLst>
                <a:tab pos="457200" algn="l"/>
              </a:tabLst>
            </a:pPr>
            <a:r>
              <a:rPr lang="en-US" sz="2000" dirty="0">
                <a:solidFill>
                  <a:schemeClr val="tx2"/>
                </a:solidFill>
                <a:ea typeface="Times New Roman" panose="02020603050405020304" pitchFamily="18" charset="0"/>
                <a:cs typeface="Times New Roman" panose="02020603050405020304" pitchFamily="18" charset="0"/>
              </a:rPr>
              <a:t>W</a:t>
            </a:r>
            <a:r>
              <a:rPr lang="en-US" sz="2000" dirty="0" smtClean="0">
                <a:solidFill>
                  <a:schemeClr val="tx2"/>
                </a:solidFill>
                <a:ea typeface="Times New Roman" panose="02020603050405020304" pitchFamily="18" charset="0"/>
                <a:cs typeface="Times New Roman" panose="02020603050405020304" pitchFamily="18" charset="0"/>
              </a:rPr>
              <a:t>omen with diabetes can have a higher risk for having a baby with a birth defect as compared to women without diabetes</a:t>
            </a:r>
            <a:r>
              <a:rPr lang="en-US" sz="2000" baseline="30000" dirty="0" smtClean="0">
                <a:solidFill>
                  <a:schemeClr val="tx2"/>
                </a:solidFill>
                <a:ea typeface="Times New Roman" panose="02020603050405020304" pitchFamily="18" charset="0"/>
                <a:cs typeface="Times New Roman" panose="02020603050405020304" pitchFamily="18" charset="0"/>
              </a:rPr>
              <a:t>1</a:t>
            </a:r>
            <a:r>
              <a:rPr lang="en-US" sz="2000" dirty="0" smtClean="0">
                <a:solidFill>
                  <a:schemeClr val="tx2"/>
                </a:solidFill>
                <a:ea typeface="Times New Roman" panose="02020603050405020304" pitchFamily="18" charset="0"/>
                <a:cs typeface="Times New Roman" panose="02020603050405020304" pitchFamily="18" charset="0"/>
              </a:rPr>
              <a:t> </a:t>
            </a:r>
          </a:p>
          <a:p>
            <a:pPr marL="0" lvl="0" indent="0">
              <a:spcBef>
                <a:spcPts val="0"/>
              </a:spcBef>
              <a:spcAft>
                <a:spcPts val="0"/>
              </a:spcAft>
              <a:buNone/>
              <a:tabLst>
                <a:tab pos="457200" algn="l"/>
              </a:tabLst>
            </a:pPr>
            <a:endParaRPr lang="en-US" sz="2000" dirty="0">
              <a:solidFill>
                <a:schemeClr val="tx2"/>
              </a:solidFill>
              <a:ea typeface="Times New Roman" panose="02020603050405020304" pitchFamily="18" charset="0"/>
              <a:cs typeface="Times New Roman" panose="02020603050405020304" pitchFamily="18" charset="0"/>
            </a:endParaRPr>
          </a:p>
        </p:txBody>
      </p:sp>
      <p:pic>
        <p:nvPicPr>
          <p:cNvPr id="11" name="Picture 10" descr="Photo of child on mother's back" title="Photo of chil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95851"/>
            <a:ext cx="2014855" cy="1342397"/>
          </a:xfrm>
          <a:prstGeom prst="rect">
            <a:avLst/>
          </a:prstGeom>
        </p:spPr>
      </p:pic>
      <p:sp>
        <p:nvSpPr>
          <p:cNvPr id="4" name="TextBox 3"/>
          <p:cNvSpPr txBox="1"/>
          <p:nvPr/>
        </p:nvSpPr>
        <p:spPr>
          <a:xfrm>
            <a:off x="6493830" y="1583252"/>
            <a:ext cx="2698367" cy="230832"/>
          </a:xfrm>
          <a:prstGeom prst="rect">
            <a:avLst/>
          </a:prstGeom>
          <a:noFill/>
        </p:spPr>
        <p:txBody>
          <a:bodyPr wrap="square" rtlCol="0">
            <a:spAutoFit/>
          </a:bodyPr>
          <a:lstStyle/>
          <a:p>
            <a:r>
              <a:rPr lang="en-US" sz="900" dirty="0">
                <a:solidFill>
                  <a:schemeClr val="tx2"/>
                </a:solidFill>
              </a:rPr>
              <a:t>© 2008 David G </a:t>
            </a:r>
            <a:r>
              <a:rPr lang="en-US" sz="900" dirty="0" err="1">
                <a:solidFill>
                  <a:schemeClr val="tx2"/>
                </a:solidFill>
              </a:rPr>
              <a:t>Bragin</a:t>
            </a:r>
            <a:r>
              <a:rPr lang="en-US" sz="900" dirty="0">
                <a:solidFill>
                  <a:schemeClr val="tx2"/>
                </a:solidFill>
              </a:rPr>
              <a:t>, Courtesy of Photoshare</a:t>
            </a:r>
          </a:p>
        </p:txBody>
      </p:sp>
      <p:sp>
        <p:nvSpPr>
          <p:cNvPr id="8" name="TextBox 7"/>
          <p:cNvSpPr txBox="1"/>
          <p:nvPr/>
        </p:nvSpPr>
        <p:spPr>
          <a:xfrm>
            <a:off x="0" y="5708487"/>
            <a:ext cx="9145016" cy="738664"/>
          </a:xfrm>
          <a:prstGeom prst="rect">
            <a:avLst/>
          </a:prstGeom>
          <a:noFill/>
        </p:spPr>
        <p:txBody>
          <a:bodyPr wrap="square" rtlCol="0">
            <a:spAutoFit/>
          </a:bodyPr>
          <a:lstStyle/>
          <a:p>
            <a:r>
              <a:rPr lang="en-US" sz="1000" baseline="30000" dirty="0" smtClean="0">
                <a:solidFill>
                  <a:schemeClr val="tx2"/>
                </a:solidFill>
                <a:latin typeface="+mj-lt"/>
              </a:rPr>
              <a:t>1</a:t>
            </a:r>
            <a:r>
              <a:rPr lang="en-US" sz="1000" dirty="0" smtClean="0">
                <a:solidFill>
                  <a:schemeClr val="tx2"/>
                </a:solidFill>
                <a:latin typeface="+mj-lt"/>
              </a:rPr>
              <a:t>Source: Bell</a:t>
            </a:r>
            <a:r>
              <a:rPr lang="en-US" sz="1000" dirty="0">
                <a:solidFill>
                  <a:schemeClr val="tx2"/>
                </a:solidFill>
                <a:latin typeface="+mj-lt"/>
              </a:rPr>
              <a:t>, </a:t>
            </a:r>
            <a:r>
              <a:rPr lang="en-US" sz="1000" dirty="0" smtClean="0">
                <a:solidFill>
                  <a:schemeClr val="tx2"/>
                </a:solidFill>
                <a:latin typeface="+mj-lt"/>
              </a:rPr>
              <a:t>et al. (2012</a:t>
            </a:r>
            <a:r>
              <a:rPr lang="en-US" sz="1000" dirty="0">
                <a:solidFill>
                  <a:schemeClr val="tx2"/>
                </a:solidFill>
                <a:latin typeface="+mj-lt"/>
              </a:rPr>
              <a:t>). </a:t>
            </a:r>
            <a:r>
              <a:rPr lang="en-US" sz="1000" dirty="0" err="1">
                <a:solidFill>
                  <a:schemeClr val="tx2"/>
                </a:solidFill>
                <a:latin typeface="+mj-lt"/>
              </a:rPr>
              <a:t>Peri</a:t>
            </a:r>
            <a:r>
              <a:rPr lang="en-US" sz="1000" dirty="0">
                <a:solidFill>
                  <a:schemeClr val="tx2"/>
                </a:solidFill>
                <a:latin typeface="+mj-lt"/>
              </a:rPr>
              <a:t>-conception </a:t>
            </a:r>
            <a:r>
              <a:rPr lang="en-US" sz="1000" dirty="0" err="1">
                <a:solidFill>
                  <a:schemeClr val="tx2"/>
                </a:solidFill>
                <a:latin typeface="+mj-lt"/>
              </a:rPr>
              <a:t>hyperglycaemia</a:t>
            </a:r>
            <a:r>
              <a:rPr lang="en-US" sz="1000" dirty="0">
                <a:solidFill>
                  <a:schemeClr val="tx2"/>
                </a:solidFill>
                <a:latin typeface="+mj-lt"/>
              </a:rPr>
              <a:t> and nephropathy are associated with risk of congenital anomaly in women with pre-existing diabetes: a population-based cohort study. </a:t>
            </a:r>
            <a:r>
              <a:rPr lang="en-US" sz="1000" i="1" dirty="0" err="1">
                <a:solidFill>
                  <a:schemeClr val="tx2"/>
                </a:solidFill>
                <a:latin typeface="+mj-lt"/>
              </a:rPr>
              <a:t>Diabetologia</a:t>
            </a:r>
            <a:r>
              <a:rPr lang="en-US" sz="1000" dirty="0">
                <a:solidFill>
                  <a:schemeClr val="tx2"/>
                </a:solidFill>
                <a:latin typeface="+mj-lt"/>
              </a:rPr>
              <a:t>, </a:t>
            </a:r>
            <a:r>
              <a:rPr lang="en-US" sz="1000" i="1" dirty="0">
                <a:solidFill>
                  <a:schemeClr val="tx2"/>
                </a:solidFill>
                <a:latin typeface="+mj-lt"/>
              </a:rPr>
              <a:t>55</a:t>
            </a:r>
            <a:r>
              <a:rPr lang="en-US" sz="1000" dirty="0">
                <a:solidFill>
                  <a:schemeClr val="tx2"/>
                </a:solidFill>
                <a:latin typeface="+mj-lt"/>
              </a:rPr>
              <a:t>(4), 936-947.</a:t>
            </a:r>
          </a:p>
          <a:p>
            <a:endParaRPr lang="en-US" sz="1000" dirty="0" smtClean="0">
              <a:solidFill>
                <a:schemeClr val="tx2"/>
              </a:solidFill>
              <a:latin typeface="+mj-lt"/>
            </a:endParaRPr>
          </a:p>
          <a:p>
            <a:endParaRPr lang="en-US" sz="1200" dirty="0" smtClean="0"/>
          </a:p>
        </p:txBody>
      </p:sp>
    </p:spTree>
    <p:extLst>
      <p:ext uri="{BB962C8B-B14F-4D97-AF65-F5344CB8AC3E}">
        <p14:creationId xmlns:p14="http://schemas.microsoft.com/office/powerpoint/2010/main" val="1434241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0CD67375-FC73-459D-B5F5-556E0DAD2FFD}" type="slidenum">
              <a:rPr lang="it-IT" smtClean="0"/>
              <a:pPr>
                <a:defRPr/>
              </a:pPr>
              <a:t>14</a:t>
            </a:fld>
            <a:endParaRPr lang="it-IT" dirty="0"/>
          </a:p>
        </p:txBody>
      </p:sp>
      <p:sp>
        <p:nvSpPr>
          <p:cNvPr id="2" name="Title 1"/>
          <p:cNvSpPr>
            <a:spLocks noGrp="1"/>
          </p:cNvSpPr>
          <p:nvPr>
            <p:ph type="title"/>
          </p:nvPr>
        </p:nvSpPr>
        <p:spPr>
          <a:xfrm>
            <a:off x="395536" y="0"/>
            <a:ext cx="8064192" cy="854968"/>
          </a:xfrm>
        </p:spPr>
        <p:txBody>
          <a:bodyPr/>
          <a:lstStyle/>
          <a:p>
            <a:r>
              <a:rPr lang="en-US" sz="2800" b="1" dirty="0" smtClean="0">
                <a:solidFill>
                  <a:schemeClr val="tx2"/>
                </a:solidFill>
              </a:rPr>
              <a:t>Infectious diseases</a:t>
            </a:r>
            <a:endParaRPr lang="en-US" sz="2800" b="1" dirty="0">
              <a:solidFill>
                <a:schemeClr val="tx2"/>
              </a:solidFill>
            </a:endParaRPr>
          </a:p>
        </p:txBody>
      </p:sp>
      <p:sp>
        <p:nvSpPr>
          <p:cNvPr id="3" name="Content Placeholder 2"/>
          <p:cNvSpPr>
            <a:spLocks noGrp="1"/>
          </p:cNvSpPr>
          <p:nvPr>
            <p:ph idx="1"/>
          </p:nvPr>
        </p:nvSpPr>
        <p:spPr>
          <a:xfrm>
            <a:off x="3372" y="726055"/>
            <a:ext cx="8939336" cy="5911080"/>
          </a:xfrm>
        </p:spPr>
        <p:txBody>
          <a:bodyPr/>
          <a:lstStyle/>
          <a:p>
            <a:pPr marL="0" indent="0">
              <a:buNone/>
            </a:pPr>
            <a:r>
              <a:rPr lang="en-US" sz="1700" dirty="0" smtClean="0">
                <a:solidFill>
                  <a:schemeClr val="tx2"/>
                </a:solidFill>
                <a:latin typeface="+mj-lt"/>
                <a:cs typeface="Arial"/>
              </a:rPr>
              <a:t>Healthcare providers should counsel couples about screening for infectious diseases before pregnancy such as</a:t>
            </a:r>
          </a:p>
          <a:p>
            <a:pPr lvl="1">
              <a:buFont typeface="Arial" panose="020B0604020202020204" pitchFamily="34" charset="0"/>
              <a:buChar char="•"/>
            </a:pPr>
            <a:r>
              <a:rPr lang="en-US" sz="1700" dirty="0" smtClean="0">
                <a:solidFill>
                  <a:schemeClr val="tx2"/>
                </a:solidFill>
                <a:latin typeface="+mj-lt"/>
                <a:cs typeface="Arial"/>
              </a:rPr>
              <a:t>Syphilis</a:t>
            </a:r>
          </a:p>
          <a:p>
            <a:pPr lvl="2">
              <a:buFont typeface="Arial" panose="020B0604020202020204" pitchFamily="34" charset="0"/>
              <a:buChar char="•"/>
            </a:pPr>
            <a:r>
              <a:rPr lang="en-US" sz="1700" dirty="0" smtClean="0">
                <a:solidFill>
                  <a:schemeClr val="tx2"/>
                </a:solidFill>
                <a:latin typeface="+mj-lt"/>
                <a:cs typeface="Arial"/>
              </a:rPr>
              <a:t>Maternal syphilis can be passed through the placenta causing congenital syphilis</a:t>
            </a:r>
          </a:p>
          <a:p>
            <a:pPr lvl="3"/>
            <a:endParaRPr lang="en-US" sz="1700" dirty="0" smtClean="0">
              <a:solidFill>
                <a:schemeClr val="tx2"/>
              </a:solidFill>
              <a:latin typeface="+mj-lt"/>
              <a:cs typeface="Arial"/>
            </a:endParaRPr>
          </a:p>
          <a:p>
            <a:pPr lvl="1">
              <a:buFont typeface="Arial" panose="020B0604020202020204" pitchFamily="34" charset="0"/>
              <a:buChar char="•"/>
            </a:pPr>
            <a:r>
              <a:rPr lang="en-US" sz="1700" dirty="0" smtClean="0">
                <a:solidFill>
                  <a:schemeClr val="tx2"/>
                </a:solidFill>
                <a:latin typeface="+mj-lt"/>
                <a:cs typeface="Arial"/>
              </a:rPr>
              <a:t>HIV, Malaria, Tuberculosis, Hepatitis B, Hepatitis C, Herpes</a:t>
            </a:r>
          </a:p>
          <a:p>
            <a:pPr lvl="2"/>
            <a:r>
              <a:rPr lang="en-US" sz="1700" dirty="0" smtClean="0">
                <a:solidFill>
                  <a:schemeClr val="tx2"/>
                </a:solidFill>
                <a:latin typeface="+mj-lt"/>
                <a:cs typeface="Arial"/>
              </a:rPr>
              <a:t>Evidence of adverse outcomes for the baby (prematurity, low birth weight, infection in the baby)</a:t>
            </a:r>
          </a:p>
          <a:p>
            <a:pPr lvl="1"/>
            <a:endParaRPr lang="en-US" sz="1700" dirty="0" smtClean="0">
              <a:solidFill>
                <a:schemeClr val="tx2"/>
              </a:solidFill>
              <a:latin typeface="+mj-lt"/>
              <a:cs typeface="Arial"/>
            </a:endParaRPr>
          </a:p>
          <a:p>
            <a:pPr lvl="1">
              <a:buFont typeface="Arial" panose="020B0604020202020204" pitchFamily="34" charset="0"/>
              <a:buChar char="•"/>
            </a:pPr>
            <a:r>
              <a:rPr lang="en-US" sz="1700" dirty="0" err="1" smtClean="0">
                <a:solidFill>
                  <a:schemeClr val="tx2"/>
                </a:solidFill>
                <a:latin typeface="+mj-lt"/>
              </a:rPr>
              <a:t>Zika</a:t>
            </a:r>
            <a:r>
              <a:rPr lang="en-US" sz="1700" dirty="0" smtClean="0">
                <a:solidFill>
                  <a:schemeClr val="tx2"/>
                </a:solidFill>
                <a:latin typeface="+mj-lt"/>
              </a:rPr>
              <a:t> virus</a:t>
            </a:r>
          </a:p>
          <a:p>
            <a:pPr lvl="2">
              <a:buFont typeface="Arial" panose="020B0604020202020204" pitchFamily="34" charset="0"/>
              <a:buChar char="•"/>
            </a:pPr>
            <a:r>
              <a:rPr lang="en-US" sz="1700" dirty="0" smtClean="0">
                <a:solidFill>
                  <a:schemeClr val="tx2"/>
                </a:solidFill>
                <a:latin typeface="+mj-lt"/>
              </a:rPr>
              <a:t>All pregnant women should be asked about recent travel – those with a history of travel to an area with </a:t>
            </a:r>
            <a:r>
              <a:rPr lang="en-US" sz="1700" dirty="0" err="1" smtClean="0">
                <a:solidFill>
                  <a:schemeClr val="tx2"/>
                </a:solidFill>
                <a:latin typeface="+mj-lt"/>
              </a:rPr>
              <a:t>Zika</a:t>
            </a:r>
            <a:r>
              <a:rPr lang="en-US" sz="1700" dirty="0" smtClean="0">
                <a:solidFill>
                  <a:schemeClr val="tx2"/>
                </a:solidFill>
                <a:latin typeface="+mj-lt"/>
              </a:rPr>
              <a:t> virus transmission and who report two or more symptoms consistent with </a:t>
            </a:r>
            <a:r>
              <a:rPr lang="en-US" sz="1700" dirty="0" err="1" smtClean="0">
                <a:solidFill>
                  <a:schemeClr val="tx2"/>
                </a:solidFill>
                <a:latin typeface="+mj-lt"/>
              </a:rPr>
              <a:t>Zika</a:t>
            </a:r>
            <a:r>
              <a:rPr lang="en-US" sz="1700" dirty="0" smtClean="0">
                <a:solidFill>
                  <a:schemeClr val="tx2"/>
                </a:solidFill>
                <a:latin typeface="+mj-lt"/>
              </a:rPr>
              <a:t> virus disease during or within 2 weeks of travel, or who have ultrasound findings of fetal microcephaly or intracranial calcifications, should be tested for </a:t>
            </a:r>
            <a:r>
              <a:rPr lang="en-US" sz="1700" dirty="0" err="1" smtClean="0">
                <a:solidFill>
                  <a:schemeClr val="tx2"/>
                </a:solidFill>
                <a:latin typeface="+mj-lt"/>
              </a:rPr>
              <a:t>Zika</a:t>
            </a:r>
            <a:r>
              <a:rPr lang="en-US" sz="1700" dirty="0" smtClean="0">
                <a:solidFill>
                  <a:schemeClr val="tx2"/>
                </a:solidFill>
                <a:latin typeface="+mj-lt"/>
              </a:rPr>
              <a:t> virus infection in consultation with their state or local health department. </a:t>
            </a:r>
            <a:endParaRPr lang="en-US" sz="1700" dirty="0" smtClean="0">
              <a:solidFill>
                <a:schemeClr val="tx2"/>
              </a:solidFill>
              <a:latin typeface="+mj-lt"/>
              <a:cs typeface="Arial"/>
            </a:endParaRPr>
          </a:p>
          <a:p>
            <a:pPr marL="114300" lvl="2" indent="0">
              <a:buNone/>
            </a:pPr>
            <a:endParaRPr lang="en-US" sz="1700" dirty="0" smtClean="0">
              <a:solidFill>
                <a:schemeClr val="tx2"/>
              </a:solidFill>
              <a:latin typeface="+mj-lt"/>
              <a:cs typeface="Arial"/>
            </a:endParaRPr>
          </a:p>
          <a:p>
            <a:pPr marL="114300" lvl="2" indent="0">
              <a:buNone/>
            </a:pPr>
            <a:r>
              <a:rPr lang="en-US" sz="1700" dirty="0" smtClean="0">
                <a:solidFill>
                  <a:schemeClr val="tx2"/>
                </a:solidFill>
                <a:latin typeface="+mj-lt"/>
                <a:cs typeface="Arial"/>
              </a:rPr>
              <a:t>Treat and manage diagnosed infectious diseases</a:t>
            </a:r>
          </a:p>
          <a:p>
            <a:pPr marL="114300" lvl="2" indent="0">
              <a:buNone/>
            </a:pPr>
            <a:endParaRPr lang="en-US" sz="1700" dirty="0" smtClean="0">
              <a:solidFill>
                <a:schemeClr val="tx2"/>
              </a:solidFill>
              <a:latin typeface="+mj-lt"/>
              <a:cs typeface="Arial"/>
            </a:endParaRPr>
          </a:p>
          <a:p>
            <a:pPr marL="57150" indent="0">
              <a:buNone/>
            </a:pPr>
            <a:r>
              <a:rPr lang="en-US" sz="1100" baseline="30000" dirty="0" smtClean="0">
                <a:solidFill>
                  <a:schemeClr val="tx2"/>
                </a:solidFill>
                <a:latin typeface="+mj-lt"/>
                <a:cs typeface="Arial"/>
              </a:rPr>
              <a:t>1</a:t>
            </a:r>
            <a:r>
              <a:rPr lang="en-US" sz="1100" dirty="0" smtClean="0">
                <a:solidFill>
                  <a:schemeClr val="tx2"/>
                </a:solidFill>
                <a:latin typeface="+mj-lt"/>
              </a:rPr>
              <a:t>Coonrod, D. V., Jack, B. W., Stubblefield, P. G., </a:t>
            </a:r>
            <a:r>
              <a:rPr lang="en-US" sz="1100" dirty="0" err="1" smtClean="0">
                <a:solidFill>
                  <a:schemeClr val="tx2"/>
                </a:solidFill>
                <a:latin typeface="+mj-lt"/>
              </a:rPr>
              <a:t>Hollier</a:t>
            </a:r>
            <a:r>
              <a:rPr lang="en-US" sz="1100" dirty="0" smtClean="0">
                <a:solidFill>
                  <a:schemeClr val="tx2"/>
                </a:solidFill>
                <a:latin typeface="+mj-lt"/>
              </a:rPr>
              <a:t>, L. M., </a:t>
            </a:r>
            <a:r>
              <a:rPr lang="en-US" sz="1100" dirty="0" err="1" smtClean="0">
                <a:solidFill>
                  <a:schemeClr val="tx2"/>
                </a:solidFill>
                <a:latin typeface="+mj-lt"/>
              </a:rPr>
              <a:t>Boggess</a:t>
            </a:r>
            <a:r>
              <a:rPr lang="en-US" sz="1100" dirty="0" smtClean="0">
                <a:solidFill>
                  <a:schemeClr val="tx2"/>
                </a:solidFill>
                <a:latin typeface="+mj-lt"/>
              </a:rPr>
              <a:t>, K. A., </a:t>
            </a:r>
            <a:r>
              <a:rPr lang="en-US" sz="1100" dirty="0" err="1" smtClean="0">
                <a:solidFill>
                  <a:schemeClr val="tx2"/>
                </a:solidFill>
                <a:latin typeface="+mj-lt"/>
              </a:rPr>
              <a:t>Cefalo</a:t>
            </a:r>
            <a:r>
              <a:rPr lang="en-US" sz="1100" dirty="0" smtClean="0">
                <a:solidFill>
                  <a:schemeClr val="tx2"/>
                </a:solidFill>
                <a:latin typeface="+mj-lt"/>
              </a:rPr>
              <a:t>, R., et al. (2008). The clinical content of preconception care: infectious diseases in preconception care. </a:t>
            </a:r>
            <a:r>
              <a:rPr lang="en-US" sz="1100" i="1" dirty="0" smtClean="0">
                <a:solidFill>
                  <a:schemeClr val="tx2"/>
                </a:solidFill>
                <a:latin typeface="+mj-lt"/>
              </a:rPr>
              <a:t>American Journal of Obstetrics and Gynecology</a:t>
            </a:r>
            <a:r>
              <a:rPr lang="en-US" sz="1100" dirty="0" smtClean="0">
                <a:solidFill>
                  <a:schemeClr val="tx2"/>
                </a:solidFill>
                <a:latin typeface="+mj-lt"/>
              </a:rPr>
              <a:t>, </a:t>
            </a:r>
            <a:r>
              <a:rPr lang="en-US" sz="1100" i="1" dirty="0" smtClean="0">
                <a:solidFill>
                  <a:schemeClr val="tx2"/>
                </a:solidFill>
                <a:latin typeface="+mj-lt"/>
              </a:rPr>
              <a:t>199</a:t>
            </a:r>
            <a:r>
              <a:rPr lang="en-US" sz="1100" dirty="0" smtClean="0">
                <a:solidFill>
                  <a:schemeClr val="tx2"/>
                </a:solidFill>
                <a:latin typeface="+mj-lt"/>
              </a:rPr>
              <a:t>(6), S296-S309; </a:t>
            </a:r>
            <a:r>
              <a:rPr lang="en-US" sz="1100" baseline="30000" dirty="0" smtClean="0">
                <a:solidFill>
                  <a:schemeClr val="tx2"/>
                </a:solidFill>
                <a:latin typeface="+mj-lt"/>
                <a:cs typeface="Arial"/>
              </a:rPr>
              <a:t>2</a:t>
            </a:r>
            <a:r>
              <a:rPr lang="en-US" sz="1100" dirty="0">
                <a:solidFill>
                  <a:schemeClr val="tx2"/>
                </a:solidFill>
                <a:latin typeface="+mj-lt"/>
              </a:rPr>
              <a:t>Petersen EE, Staples JE, </a:t>
            </a:r>
            <a:r>
              <a:rPr lang="en-US" sz="1100" dirty="0" err="1">
                <a:solidFill>
                  <a:schemeClr val="tx2"/>
                </a:solidFill>
                <a:latin typeface="+mj-lt"/>
              </a:rPr>
              <a:t>Meaney-Delman</a:t>
            </a:r>
            <a:r>
              <a:rPr lang="en-US" sz="1100" dirty="0">
                <a:solidFill>
                  <a:schemeClr val="tx2"/>
                </a:solidFill>
                <a:latin typeface="+mj-lt"/>
              </a:rPr>
              <a:t> D, et al. Interim guidelines for pregnant women during a </a:t>
            </a:r>
            <a:r>
              <a:rPr lang="en-US" sz="1100" dirty="0" err="1">
                <a:solidFill>
                  <a:schemeClr val="tx2"/>
                </a:solidFill>
                <a:latin typeface="+mj-lt"/>
              </a:rPr>
              <a:t>Zika</a:t>
            </a:r>
            <a:r>
              <a:rPr lang="en-US" sz="1100" dirty="0">
                <a:solidFill>
                  <a:schemeClr val="tx2"/>
                </a:solidFill>
                <a:latin typeface="+mj-lt"/>
              </a:rPr>
              <a:t> virus outbreak—United States, 2016. MMWR </a:t>
            </a:r>
            <a:r>
              <a:rPr lang="en-US" sz="1100" dirty="0" err="1">
                <a:solidFill>
                  <a:schemeClr val="tx2"/>
                </a:solidFill>
                <a:latin typeface="+mj-lt"/>
              </a:rPr>
              <a:t>Morb</a:t>
            </a:r>
            <a:r>
              <a:rPr lang="en-US" sz="1100" dirty="0">
                <a:solidFill>
                  <a:schemeClr val="tx2"/>
                </a:solidFill>
                <a:latin typeface="+mj-lt"/>
              </a:rPr>
              <a:t> Mortal </a:t>
            </a:r>
            <a:r>
              <a:rPr lang="en-US" sz="1100" dirty="0" err="1">
                <a:solidFill>
                  <a:schemeClr val="tx2"/>
                </a:solidFill>
                <a:latin typeface="+mj-lt"/>
              </a:rPr>
              <a:t>Wkly</a:t>
            </a:r>
            <a:r>
              <a:rPr lang="en-US" sz="1100" dirty="0">
                <a:solidFill>
                  <a:schemeClr val="tx2"/>
                </a:solidFill>
                <a:latin typeface="+mj-lt"/>
              </a:rPr>
              <a:t> Rep 2016;65:30–3. </a:t>
            </a:r>
            <a:endParaRPr lang="en-US" sz="1100" dirty="0" smtClean="0">
              <a:solidFill>
                <a:schemeClr val="tx2"/>
              </a:solidFill>
              <a:latin typeface="+mj-lt"/>
            </a:endParaRPr>
          </a:p>
          <a:p>
            <a:pPr lvl="1"/>
            <a:endParaRPr lang="en-US" sz="1700" dirty="0" smtClean="0">
              <a:solidFill>
                <a:schemeClr val="tx2"/>
              </a:solidFill>
              <a:latin typeface="+mj-lt"/>
              <a:cs typeface="Arial"/>
            </a:endParaRPr>
          </a:p>
          <a:p>
            <a:pPr marL="0" indent="0">
              <a:buNone/>
            </a:pPr>
            <a:endParaRPr lang="en-US" sz="1700" dirty="0">
              <a:solidFill>
                <a:schemeClr val="tx2"/>
              </a:solidFill>
              <a:latin typeface="+mj-lt"/>
              <a:cs typeface="Arial"/>
            </a:endParaRPr>
          </a:p>
        </p:txBody>
      </p:sp>
    </p:spTree>
    <p:extLst>
      <p:ext uri="{BB962C8B-B14F-4D97-AF65-F5344CB8AC3E}">
        <p14:creationId xmlns:p14="http://schemas.microsoft.com/office/powerpoint/2010/main" val="645923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CD67375-FC73-459D-B5F5-556E0DAD2FFD}" type="slidenum">
              <a:rPr lang="it-IT" smtClean="0"/>
              <a:pPr>
                <a:defRPr/>
              </a:pPr>
              <a:t>15</a:t>
            </a:fld>
            <a:endParaRPr lang="it-IT"/>
          </a:p>
        </p:txBody>
      </p:sp>
      <p:sp>
        <p:nvSpPr>
          <p:cNvPr id="2" name="Title 1"/>
          <p:cNvSpPr>
            <a:spLocks noGrp="1"/>
          </p:cNvSpPr>
          <p:nvPr>
            <p:ph type="title"/>
          </p:nvPr>
        </p:nvSpPr>
        <p:spPr>
          <a:xfrm>
            <a:off x="457200" y="135633"/>
            <a:ext cx="8229600" cy="1143000"/>
          </a:xfrm>
        </p:spPr>
        <p:txBody>
          <a:bodyPr/>
          <a:lstStyle/>
          <a:p>
            <a:r>
              <a:rPr lang="en-US" sz="2800" b="1" dirty="0" smtClean="0">
                <a:solidFill>
                  <a:srgbClr val="002060"/>
                </a:solidFill>
              </a:rPr>
              <a:t>Vaccinations</a:t>
            </a:r>
            <a:endParaRPr lang="en-US" sz="2800" b="1" dirty="0">
              <a:solidFill>
                <a:srgbClr val="002060"/>
              </a:solidFill>
            </a:endParaRPr>
          </a:p>
        </p:txBody>
      </p:sp>
      <p:sp>
        <p:nvSpPr>
          <p:cNvPr id="3" name="Content Placeholder 2"/>
          <p:cNvSpPr>
            <a:spLocks noGrp="1"/>
          </p:cNvSpPr>
          <p:nvPr>
            <p:ph idx="1"/>
          </p:nvPr>
        </p:nvSpPr>
        <p:spPr>
          <a:xfrm>
            <a:off x="457200" y="1052736"/>
            <a:ext cx="8435280" cy="4752528"/>
          </a:xfrm>
        </p:spPr>
        <p:txBody>
          <a:bodyPr/>
          <a:lstStyle/>
          <a:p>
            <a:pPr marL="0" indent="0">
              <a:buNone/>
            </a:pPr>
            <a:r>
              <a:rPr lang="en-US" sz="2000" dirty="0" smtClean="0">
                <a:solidFill>
                  <a:srgbClr val="002060"/>
                </a:solidFill>
                <a:latin typeface="+mj-lt"/>
                <a:cs typeface="Arial"/>
              </a:rPr>
              <a:t>Healthcare </a:t>
            </a:r>
            <a:r>
              <a:rPr lang="en-US" sz="2000" dirty="0">
                <a:solidFill>
                  <a:srgbClr val="002060"/>
                </a:solidFill>
                <a:latin typeface="+mj-lt"/>
                <a:cs typeface="Arial"/>
              </a:rPr>
              <a:t>providers should </a:t>
            </a:r>
            <a:r>
              <a:rPr lang="en-US" sz="2000" dirty="0">
                <a:solidFill>
                  <a:srgbClr val="002060"/>
                </a:solidFill>
                <a:cs typeface="Arial"/>
              </a:rPr>
              <a:t>counsel </a:t>
            </a:r>
            <a:r>
              <a:rPr lang="en-US" sz="2000" dirty="0" smtClean="0">
                <a:solidFill>
                  <a:srgbClr val="002060"/>
                </a:solidFill>
                <a:latin typeface="+mj-lt"/>
                <a:cs typeface="Arial"/>
              </a:rPr>
              <a:t>women </a:t>
            </a:r>
            <a:r>
              <a:rPr lang="en-US" sz="2000" dirty="0" smtClean="0">
                <a:solidFill>
                  <a:srgbClr val="002060"/>
                </a:solidFill>
                <a:latin typeface="+mj-lt"/>
              </a:rPr>
              <a:t>during </a:t>
            </a:r>
            <a:r>
              <a:rPr lang="en-US" sz="2000" dirty="0">
                <a:solidFill>
                  <a:srgbClr val="002060"/>
                </a:solidFill>
                <a:latin typeface="+mj-lt"/>
              </a:rPr>
              <a:t>the preconception period </a:t>
            </a:r>
            <a:r>
              <a:rPr lang="en-US" sz="2000" dirty="0" smtClean="0">
                <a:solidFill>
                  <a:srgbClr val="002060"/>
                </a:solidFill>
                <a:latin typeface="+mj-lt"/>
                <a:cs typeface="Arial"/>
              </a:rPr>
              <a:t>about </a:t>
            </a:r>
            <a:r>
              <a:rPr lang="en-US" sz="2000" dirty="0">
                <a:solidFill>
                  <a:srgbClr val="002060"/>
                </a:solidFill>
                <a:latin typeface="+mj-lt"/>
                <a:cs typeface="Arial"/>
              </a:rPr>
              <a:t>the importance of </a:t>
            </a:r>
            <a:r>
              <a:rPr lang="en-US" sz="2000" dirty="0" smtClean="0">
                <a:solidFill>
                  <a:srgbClr val="002060"/>
                </a:solidFill>
                <a:latin typeface="+mj-lt"/>
                <a:cs typeface="Arial"/>
              </a:rPr>
              <a:t>having their vaccinations up to date before pregnancy</a:t>
            </a:r>
            <a:endParaRPr lang="en-US" sz="2000" dirty="0">
              <a:solidFill>
                <a:srgbClr val="002060"/>
              </a:solidFill>
              <a:latin typeface="+mj-lt"/>
              <a:cs typeface="Arial"/>
            </a:endParaRPr>
          </a:p>
          <a:p>
            <a:r>
              <a:rPr lang="en-US" sz="2000" dirty="0" smtClean="0">
                <a:solidFill>
                  <a:srgbClr val="002060"/>
                </a:solidFill>
                <a:latin typeface="+mj-lt"/>
              </a:rPr>
              <a:t>Some vaccine-preventable infectious diseases can </a:t>
            </a:r>
            <a:r>
              <a:rPr lang="en-US" sz="2000" dirty="0">
                <a:solidFill>
                  <a:srgbClr val="002060"/>
                </a:solidFill>
                <a:latin typeface="+mj-lt"/>
              </a:rPr>
              <a:t>cause </a:t>
            </a:r>
            <a:r>
              <a:rPr lang="en-US" sz="2000" dirty="0" smtClean="0">
                <a:solidFill>
                  <a:srgbClr val="002060"/>
                </a:solidFill>
                <a:latin typeface="+mj-lt"/>
              </a:rPr>
              <a:t>adverse pregnancy outcomes such as</a:t>
            </a:r>
          </a:p>
          <a:p>
            <a:pPr lvl="1"/>
            <a:r>
              <a:rPr lang="en-US" sz="2000" dirty="0" smtClean="0">
                <a:solidFill>
                  <a:srgbClr val="002060"/>
                </a:solidFill>
                <a:latin typeface="+mj-lt"/>
                <a:cs typeface="Arial"/>
              </a:rPr>
              <a:t>Rubella during pregnancy can lead to spontaneous abortion, stillbirth, and congenital rubella syndrome</a:t>
            </a:r>
            <a:r>
              <a:rPr lang="en-US" sz="2000" baseline="30000" dirty="0" smtClean="0">
                <a:solidFill>
                  <a:srgbClr val="002060"/>
                </a:solidFill>
              </a:rPr>
              <a:t>1</a:t>
            </a:r>
            <a:r>
              <a:rPr lang="en-US" sz="2000" dirty="0" smtClean="0">
                <a:solidFill>
                  <a:srgbClr val="002060"/>
                </a:solidFill>
                <a:latin typeface="+mj-lt"/>
                <a:cs typeface="Arial"/>
              </a:rPr>
              <a:t> </a:t>
            </a:r>
          </a:p>
          <a:p>
            <a:pPr lvl="1"/>
            <a:r>
              <a:rPr lang="en-US" sz="2000" dirty="0" smtClean="0">
                <a:solidFill>
                  <a:srgbClr val="002060"/>
                </a:solidFill>
                <a:latin typeface="+mj-lt"/>
                <a:cs typeface="Arial"/>
              </a:rPr>
              <a:t>Varicella during </a:t>
            </a:r>
            <a:r>
              <a:rPr lang="en-US" sz="2000" dirty="0">
                <a:solidFill>
                  <a:srgbClr val="002060"/>
                </a:solidFill>
                <a:latin typeface="+mj-lt"/>
                <a:cs typeface="Arial"/>
              </a:rPr>
              <a:t>early </a:t>
            </a:r>
            <a:r>
              <a:rPr lang="en-US" sz="2000" dirty="0" smtClean="0">
                <a:solidFill>
                  <a:srgbClr val="002060"/>
                </a:solidFill>
                <a:latin typeface="+mj-lt"/>
                <a:cs typeface="Arial"/>
              </a:rPr>
              <a:t>pregnancy </a:t>
            </a:r>
            <a:r>
              <a:rPr lang="en-US" sz="2000" dirty="0">
                <a:solidFill>
                  <a:srgbClr val="002060"/>
                </a:solidFill>
                <a:latin typeface="+mj-lt"/>
                <a:cs typeface="Arial"/>
              </a:rPr>
              <a:t>can lead </a:t>
            </a:r>
            <a:r>
              <a:rPr lang="en-US" sz="2000" dirty="0" smtClean="0">
                <a:solidFill>
                  <a:srgbClr val="002060"/>
                </a:solidFill>
                <a:latin typeface="+mj-lt"/>
                <a:cs typeface="Arial"/>
              </a:rPr>
              <a:t>to </a:t>
            </a:r>
            <a:r>
              <a:rPr lang="en-US" sz="2000" dirty="0">
                <a:solidFill>
                  <a:srgbClr val="002060"/>
                </a:solidFill>
              </a:rPr>
              <a:t>fetal death and varicella </a:t>
            </a:r>
            <a:r>
              <a:rPr lang="en-US" sz="2000" dirty="0" smtClean="0">
                <a:solidFill>
                  <a:srgbClr val="002060"/>
                </a:solidFill>
              </a:rPr>
              <a:t>embryopathy</a:t>
            </a:r>
            <a:r>
              <a:rPr lang="en-US" sz="2000" baseline="30000" dirty="0" smtClean="0">
                <a:solidFill>
                  <a:srgbClr val="002060"/>
                </a:solidFill>
              </a:rPr>
              <a:t>2</a:t>
            </a:r>
          </a:p>
          <a:p>
            <a:pPr lvl="2"/>
            <a:endParaRPr lang="en-US" sz="2000" dirty="0" smtClean="0">
              <a:solidFill>
                <a:srgbClr val="002060"/>
              </a:solidFill>
            </a:endParaRPr>
          </a:p>
          <a:p>
            <a:r>
              <a:rPr lang="en-US" sz="2000" dirty="0" smtClean="0">
                <a:solidFill>
                  <a:srgbClr val="002060"/>
                </a:solidFill>
                <a:latin typeface="+mj-lt"/>
              </a:rPr>
              <a:t>A preconception care program should include assessment of a woman’s vaccination/immunity status for vaccine-preventable infectious diseases</a:t>
            </a:r>
          </a:p>
          <a:p>
            <a:endParaRPr lang="en-US" sz="2000" dirty="0" smtClean="0">
              <a:solidFill>
                <a:srgbClr val="002060"/>
              </a:solidFill>
              <a:latin typeface="+mj-lt"/>
            </a:endParaRPr>
          </a:p>
          <a:p>
            <a:r>
              <a:rPr lang="en-US" sz="2000" dirty="0" smtClean="0">
                <a:solidFill>
                  <a:srgbClr val="002060"/>
                </a:solidFill>
                <a:latin typeface="+mj-lt"/>
              </a:rPr>
              <a:t>CDC/OPA has guidance on conducting a family planning visit</a:t>
            </a:r>
            <a:r>
              <a:rPr lang="en-US" sz="2000" baseline="30000" dirty="0" smtClean="0">
                <a:solidFill>
                  <a:srgbClr val="002060"/>
                </a:solidFill>
                <a:latin typeface="+mj-lt"/>
              </a:rPr>
              <a:t>3</a:t>
            </a:r>
            <a:r>
              <a:rPr lang="en-US" sz="2000" dirty="0" smtClean="0">
                <a:solidFill>
                  <a:srgbClr val="002060"/>
                </a:solidFill>
                <a:latin typeface="+mj-lt"/>
              </a:rPr>
              <a:t> – healthcare providers can refer to this guidance for assistance</a:t>
            </a:r>
          </a:p>
          <a:p>
            <a:endParaRPr lang="en-US" sz="2000" dirty="0" smtClean="0">
              <a:solidFill>
                <a:srgbClr val="002060"/>
              </a:solidFill>
              <a:latin typeface="+mj-lt"/>
            </a:endParaRPr>
          </a:p>
        </p:txBody>
      </p:sp>
      <p:sp>
        <p:nvSpPr>
          <p:cNvPr id="5" name="TextBox 4"/>
          <p:cNvSpPr txBox="1"/>
          <p:nvPr/>
        </p:nvSpPr>
        <p:spPr>
          <a:xfrm>
            <a:off x="0" y="6075144"/>
            <a:ext cx="8892480" cy="861774"/>
          </a:xfrm>
          <a:prstGeom prst="rect">
            <a:avLst/>
          </a:prstGeom>
          <a:noFill/>
        </p:spPr>
        <p:txBody>
          <a:bodyPr wrap="square" rtlCol="0">
            <a:spAutoFit/>
          </a:bodyPr>
          <a:lstStyle/>
          <a:p>
            <a:r>
              <a:rPr lang="en-US" sz="1000" baseline="30000" dirty="0" smtClean="0">
                <a:solidFill>
                  <a:schemeClr val="tx2"/>
                </a:solidFill>
              </a:rPr>
              <a:t>1</a:t>
            </a:r>
            <a:r>
              <a:rPr lang="en-US" sz="1000" dirty="0" smtClean="0">
                <a:solidFill>
                  <a:schemeClr val="tx2"/>
                </a:solidFill>
              </a:rPr>
              <a:t>Coonrod</a:t>
            </a:r>
            <a:r>
              <a:rPr lang="en-US" sz="1000" dirty="0">
                <a:solidFill>
                  <a:schemeClr val="tx2"/>
                </a:solidFill>
              </a:rPr>
              <a:t>, D. V., Jack, B. W., </a:t>
            </a:r>
            <a:r>
              <a:rPr lang="en-US" sz="1000" dirty="0" err="1">
                <a:solidFill>
                  <a:schemeClr val="tx2"/>
                </a:solidFill>
              </a:rPr>
              <a:t>Boggess</a:t>
            </a:r>
            <a:r>
              <a:rPr lang="en-US" sz="1000" dirty="0">
                <a:solidFill>
                  <a:schemeClr val="tx2"/>
                </a:solidFill>
              </a:rPr>
              <a:t>, K. A., Long, R., </a:t>
            </a:r>
            <a:r>
              <a:rPr lang="en-US" sz="1000" dirty="0" err="1">
                <a:solidFill>
                  <a:schemeClr val="tx2"/>
                </a:solidFill>
              </a:rPr>
              <a:t>Conry</a:t>
            </a:r>
            <a:r>
              <a:rPr lang="en-US" sz="1000" dirty="0">
                <a:solidFill>
                  <a:schemeClr val="tx2"/>
                </a:solidFill>
              </a:rPr>
              <a:t>, J. A., Cox, S. N., </a:t>
            </a:r>
            <a:r>
              <a:rPr lang="en-US" sz="1000" dirty="0" smtClean="0">
                <a:solidFill>
                  <a:schemeClr val="tx2"/>
                </a:solidFill>
              </a:rPr>
              <a:t>et al. (2008</a:t>
            </a:r>
            <a:r>
              <a:rPr lang="en-US" sz="1000" dirty="0">
                <a:solidFill>
                  <a:schemeClr val="tx2"/>
                </a:solidFill>
              </a:rPr>
              <a:t>). The clinical content of preconception care: immunizations as part of preconception care. American Journal of Obstetrics and Gynecology, 199(6), S290-S295</a:t>
            </a:r>
            <a:r>
              <a:rPr lang="en-US" sz="1000" dirty="0" smtClean="0">
                <a:solidFill>
                  <a:schemeClr val="tx2"/>
                </a:solidFill>
              </a:rPr>
              <a:t>.</a:t>
            </a:r>
          </a:p>
          <a:p>
            <a:r>
              <a:rPr lang="en-US" sz="1000" baseline="30000" dirty="0" smtClean="0">
                <a:solidFill>
                  <a:schemeClr val="tx2"/>
                </a:solidFill>
              </a:rPr>
              <a:t>2</a:t>
            </a:r>
            <a:r>
              <a:rPr lang="en-US" sz="1000" dirty="0" smtClean="0">
                <a:solidFill>
                  <a:schemeClr val="tx2"/>
                </a:solidFill>
              </a:rPr>
              <a:t>Committee on Infectious Diseases. (2015). Red Book. </a:t>
            </a:r>
            <a:r>
              <a:rPr lang="en-US" sz="1000" dirty="0">
                <a:solidFill>
                  <a:schemeClr val="tx2"/>
                </a:solidFill>
              </a:rPr>
              <a:t>Available at: </a:t>
            </a:r>
            <a:r>
              <a:rPr lang="en-US" sz="1000" dirty="0">
                <a:solidFill>
                  <a:schemeClr val="tx2"/>
                </a:solidFill>
                <a:hlinkClick r:id="rId3"/>
              </a:rPr>
              <a:t>http://</a:t>
            </a:r>
            <a:r>
              <a:rPr lang="en-US" sz="1000" dirty="0" smtClean="0">
                <a:solidFill>
                  <a:schemeClr val="tx2"/>
                </a:solidFill>
                <a:hlinkClick r:id="rId3"/>
              </a:rPr>
              <a:t>redbook.solutions.aap.org/book.aspx?bookid=1484</a:t>
            </a:r>
            <a:endParaRPr lang="en-US" sz="1000" dirty="0" smtClean="0">
              <a:solidFill>
                <a:schemeClr val="tx2"/>
              </a:solidFill>
            </a:endParaRPr>
          </a:p>
          <a:p>
            <a:r>
              <a:rPr lang="en-US" sz="1000" dirty="0" smtClean="0">
                <a:solidFill>
                  <a:schemeClr val="tx2"/>
                </a:solidFill>
              </a:rPr>
              <a:t>3CDC. Providing quality family planning services: Recommendations of CDC and the U.S. Office of Population Affairs. MMWR; 63(4); 2014. Available </a:t>
            </a:r>
            <a:r>
              <a:rPr lang="en-US" sz="1000" dirty="0">
                <a:solidFill>
                  <a:schemeClr val="tx2"/>
                </a:solidFill>
              </a:rPr>
              <a:t>at: http://www.cdc.gov/mmwr/pdf/rr/rr6304.pdf</a:t>
            </a:r>
          </a:p>
        </p:txBody>
      </p:sp>
    </p:spTree>
    <p:extLst>
      <p:ext uri="{BB962C8B-B14F-4D97-AF65-F5344CB8AC3E}">
        <p14:creationId xmlns:p14="http://schemas.microsoft.com/office/powerpoint/2010/main" val="3597071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CD67375-FC73-459D-B5F5-556E0DAD2FFD}" type="slidenum">
              <a:rPr lang="it-IT" smtClean="0"/>
              <a:pPr>
                <a:defRPr/>
              </a:pPr>
              <a:t>16</a:t>
            </a:fld>
            <a:endParaRPr lang="it-IT" dirty="0"/>
          </a:p>
        </p:txBody>
      </p:sp>
      <p:sp>
        <p:nvSpPr>
          <p:cNvPr id="2" name="Title 1"/>
          <p:cNvSpPr>
            <a:spLocks noGrp="1"/>
          </p:cNvSpPr>
          <p:nvPr>
            <p:ph type="title"/>
          </p:nvPr>
        </p:nvSpPr>
        <p:spPr>
          <a:xfrm>
            <a:off x="457200" y="260648"/>
            <a:ext cx="8229600" cy="767408"/>
          </a:xfrm>
        </p:spPr>
        <p:txBody>
          <a:bodyPr/>
          <a:lstStyle/>
          <a:p>
            <a:r>
              <a:rPr lang="en-US" sz="2800" b="1" dirty="0" smtClean="0">
                <a:solidFill>
                  <a:schemeClr val="tx2"/>
                </a:solidFill>
              </a:rPr>
              <a:t>Tobacco</a:t>
            </a:r>
            <a:endParaRPr lang="en-US" sz="2800" dirty="0">
              <a:solidFill>
                <a:schemeClr val="tx2"/>
              </a:solidFill>
              <a:latin typeface="+mn-lt"/>
              <a:ea typeface="+mn-ea"/>
              <a:cs typeface="+mn-cs"/>
            </a:endParaRPr>
          </a:p>
        </p:txBody>
      </p:sp>
      <p:sp>
        <p:nvSpPr>
          <p:cNvPr id="3" name="Content Placeholder 2"/>
          <p:cNvSpPr>
            <a:spLocks noGrp="1"/>
          </p:cNvSpPr>
          <p:nvPr>
            <p:ph idx="1"/>
          </p:nvPr>
        </p:nvSpPr>
        <p:spPr>
          <a:xfrm>
            <a:off x="117848" y="1028056"/>
            <a:ext cx="8846640" cy="4777208"/>
          </a:xfrm>
        </p:spPr>
        <p:txBody>
          <a:bodyPr/>
          <a:lstStyle/>
          <a:p>
            <a:pPr marL="0" lvl="1" indent="0">
              <a:buNone/>
            </a:pPr>
            <a:r>
              <a:rPr lang="en-US" sz="2000" dirty="0">
                <a:solidFill>
                  <a:schemeClr val="tx2"/>
                </a:solidFill>
                <a:cs typeface="Arial"/>
              </a:rPr>
              <a:t>Healthcare providers should counsel women </a:t>
            </a:r>
            <a:r>
              <a:rPr lang="en-US" sz="2000" dirty="0">
                <a:solidFill>
                  <a:schemeClr val="tx2"/>
                </a:solidFill>
              </a:rPr>
              <a:t>during the preconception period </a:t>
            </a:r>
            <a:r>
              <a:rPr lang="en-US" sz="2000" dirty="0" smtClean="0">
                <a:solidFill>
                  <a:schemeClr val="tx2"/>
                </a:solidFill>
              </a:rPr>
              <a:t>about </a:t>
            </a:r>
            <a:r>
              <a:rPr lang="en-US" sz="2000" dirty="0">
                <a:solidFill>
                  <a:schemeClr val="tx2"/>
                </a:solidFill>
              </a:rPr>
              <a:t>the harmful effects of </a:t>
            </a:r>
            <a:r>
              <a:rPr lang="en-US" sz="2000" dirty="0" smtClean="0">
                <a:solidFill>
                  <a:schemeClr val="tx2"/>
                </a:solidFill>
              </a:rPr>
              <a:t>tobacco use and exposure, regardless of pregnancy plans</a:t>
            </a:r>
            <a:endParaRPr lang="en-US" sz="2000" dirty="0">
              <a:solidFill>
                <a:schemeClr val="tx2"/>
              </a:solidFill>
            </a:endParaRPr>
          </a:p>
          <a:p>
            <a:pPr marL="342900" lvl="1" indent="-342900">
              <a:buFont typeface="Arial" charset="0"/>
              <a:buChar char="•"/>
            </a:pPr>
            <a:r>
              <a:rPr lang="en-US" sz="2000" dirty="0" smtClean="0">
                <a:solidFill>
                  <a:schemeClr val="tx2"/>
                </a:solidFill>
              </a:rPr>
              <a:t>Tobacco exposure</a:t>
            </a:r>
          </a:p>
          <a:p>
            <a:pPr marL="742950" lvl="2" indent="-342900"/>
            <a:r>
              <a:rPr lang="en-US" sz="2000" dirty="0">
                <a:solidFill>
                  <a:schemeClr val="tx2"/>
                </a:solidFill>
              </a:rPr>
              <a:t>Smoking cessation interventions </a:t>
            </a:r>
            <a:r>
              <a:rPr lang="en-US" sz="2000" dirty="0" smtClean="0">
                <a:solidFill>
                  <a:schemeClr val="tx2"/>
                </a:solidFill>
              </a:rPr>
              <a:t>should </a:t>
            </a:r>
            <a:r>
              <a:rPr lang="en-US" sz="2000" dirty="0">
                <a:solidFill>
                  <a:schemeClr val="tx2"/>
                </a:solidFill>
              </a:rPr>
              <a:t>be </a:t>
            </a:r>
            <a:r>
              <a:rPr lang="en-US" sz="2000" dirty="0" smtClean="0">
                <a:solidFill>
                  <a:schemeClr val="tx2"/>
                </a:solidFill>
              </a:rPr>
              <a:t>administered prior to conception</a:t>
            </a:r>
            <a:r>
              <a:rPr lang="en-US" sz="1600" dirty="0" smtClean="0">
                <a:solidFill>
                  <a:schemeClr val="tx2"/>
                </a:solidFill>
              </a:rPr>
              <a:t> </a:t>
            </a:r>
            <a:endParaRPr lang="en-US" sz="1600" dirty="0">
              <a:solidFill>
                <a:schemeClr val="tx2"/>
              </a:solidFill>
            </a:endParaRPr>
          </a:p>
          <a:p>
            <a:pPr marL="742950" lvl="2" indent="-342900"/>
            <a:r>
              <a:rPr lang="en-US" sz="2000" dirty="0" smtClean="0">
                <a:solidFill>
                  <a:schemeClr val="tx2"/>
                </a:solidFill>
              </a:rPr>
              <a:t>A meta-analysis</a:t>
            </a:r>
            <a:r>
              <a:rPr lang="en-US" sz="2000" baseline="30000" dirty="0" smtClean="0">
                <a:solidFill>
                  <a:schemeClr val="tx2"/>
                </a:solidFill>
              </a:rPr>
              <a:t>1</a:t>
            </a:r>
            <a:r>
              <a:rPr lang="en-US" sz="2000" dirty="0" smtClean="0">
                <a:solidFill>
                  <a:schemeClr val="tx2"/>
                </a:solidFill>
              </a:rPr>
              <a:t> showed significant association between maternal smoking in pregnancy and cardiovascular, musculoskeletal, facial and gastrointestinal </a:t>
            </a:r>
            <a:r>
              <a:rPr lang="en-US" sz="2000" dirty="0">
                <a:solidFill>
                  <a:schemeClr val="tx2"/>
                </a:solidFill>
              </a:rPr>
              <a:t>birth </a:t>
            </a:r>
            <a:r>
              <a:rPr lang="en-US" sz="2000" dirty="0" smtClean="0">
                <a:solidFill>
                  <a:schemeClr val="tx2"/>
                </a:solidFill>
              </a:rPr>
              <a:t>defects</a:t>
            </a:r>
          </a:p>
          <a:p>
            <a:pPr marL="1200150" lvl="3" indent="-342900"/>
            <a:r>
              <a:rPr lang="en-US" dirty="0" smtClean="0">
                <a:solidFill>
                  <a:schemeClr val="tx2"/>
                </a:solidFill>
              </a:rPr>
              <a:t>Causally associated with orofacial clefts</a:t>
            </a:r>
            <a:r>
              <a:rPr lang="en-US" baseline="30000" dirty="0" smtClean="0">
                <a:solidFill>
                  <a:schemeClr val="tx2"/>
                </a:solidFill>
              </a:rPr>
              <a:t>2</a:t>
            </a:r>
          </a:p>
          <a:p>
            <a:pPr marL="742950" lvl="2" indent="-342900"/>
            <a:r>
              <a:rPr lang="en-US" sz="2000" dirty="0" smtClean="0">
                <a:solidFill>
                  <a:schemeClr val="tx2"/>
                </a:solidFill>
              </a:rPr>
              <a:t>Smoking causes preterm birth, low </a:t>
            </a:r>
            <a:r>
              <a:rPr lang="en-US" sz="2000" dirty="0">
                <a:solidFill>
                  <a:schemeClr val="tx2"/>
                </a:solidFill>
              </a:rPr>
              <a:t>birth </a:t>
            </a:r>
            <a:r>
              <a:rPr lang="en-US" sz="2000" dirty="0" smtClean="0">
                <a:solidFill>
                  <a:schemeClr val="tx2"/>
                </a:solidFill>
              </a:rPr>
              <a:t>weight, SIDS, and orofacial clefts, in addition to many other health problems</a:t>
            </a:r>
            <a:r>
              <a:rPr lang="en-US" sz="2000" baseline="30000" dirty="0" smtClean="0">
                <a:solidFill>
                  <a:schemeClr val="tx2"/>
                </a:solidFill>
              </a:rPr>
              <a:t>2,3</a:t>
            </a:r>
          </a:p>
          <a:p>
            <a:pPr marL="1200150" lvl="3" indent="-342900"/>
            <a:r>
              <a:rPr lang="en-US" dirty="0" smtClean="0">
                <a:solidFill>
                  <a:schemeClr val="tx2"/>
                </a:solidFill>
              </a:rPr>
              <a:t>Nicotine adversely affects fetal brain development</a:t>
            </a:r>
            <a:r>
              <a:rPr lang="en-US" baseline="30000" dirty="0" smtClean="0">
                <a:solidFill>
                  <a:schemeClr val="tx2"/>
                </a:solidFill>
              </a:rPr>
              <a:t>3</a:t>
            </a:r>
            <a:endParaRPr lang="en-US" sz="1600" dirty="0" smtClean="0">
              <a:solidFill>
                <a:schemeClr val="tx2"/>
              </a:solidFill>
            </a:endParaRPr>
          </a:p>
        </p:txBody>
      </p:sp>
      <p:sp>
        <p:nvSpPr>
          <p:cNvPr id="6" name="TextBox 5"/>
          <p:cNvSpPr txBox="1"/>
          <p:nvPr/>
        </p:nvSpPr>
        <p:spPr>
          <a:xfrm>
            <a:off x="251520" y="5661248"/>
            <a:ext cx="8712968" cy="1200329"/>
          </a:xfrm>
          <a:prstGeom prst="rect">
            <a:avLst/>
          </a:prstGeom>
          <a:noFill/>
        </p:spPr>
        <p:txBody>
          <a:bodyPr wrap="square" rtlCol="0">
            <a:spAutoFit/>
          </a:bodyPr>
          <a:lstStyle/>
          <a:p>
            <a:r>
              <a:rPr lang="en-US" sz="1000" baseline="30000" dirty="0">
                <a:solidFill>
                  <a:schemeClr val="tx2"/>
                </a:solidFill>
                <a:latin typeface="+mj-lt"/>
              </a:rPr>
              <a:t>1</a:t>
            </a:r>
            <a:r>
              <a:rPr lang="en-US" sz="1000" dirty="0" smtClean="0">
                <a:solidFill>
                  <a:schemeClr val="tx2"/>
                </a:solidFill>
                <a:latin typeface="+mj-lt"/>
              </a:rPr>
              <a:t>Hackshaw</a:t>
            </a:r>
            <a:r>
              <a:rPr lang="en-US" sz="1000" dirty="0">
                <a:solidFill>
                  <a:schemeClr val="tx2"/>
                </a:solidFill>
                <a:latin typeface="+mj-lt"/>
              </a:rPr>
              <a:t>, A., </a:t>
            </a:r>
            <a:r>
              <a:rPr lang="en-US" sz="1000" dirty="0" err="1">
                <a:solidFill>
                  <a:schemeClr val="tx2"/>
                </a:solidFill>
                <a:latin typeface="+mj-lt"/>
              </a:rPr>
              <a:t>Rodeck</a:t>
            </a:r>
            <a:r>
              <a:rPr lang="en-US" sz="1000" dirty="0">
                <a:solidFill>
                  <a:schemeClr val="tx2"/>
                </a:solidFill>
                <a:latin typeface="+mj-lt"/>
              </a:rPr>
              <a:t>, C., &amp; Boniface, S. (2011). Maternal smoking in pregnancy and birth defects: a systematic review based on 173 687 malformed cases and 11.7 million controls. Human Reproduction Update, 17(5), 589-604</a:t>
            </a:r>
            <a:r>
              <a:rPr lang="en-US" sz="1000" dirty="0" smtClean="0">
                <a:solidFill>
                  <a:schemeClr val="tx2"/>
                </a:solidFill>
                <a:latin typeface="+mj-lt"/>
              </a:rPr>
              <a:t>.</a:t>
            </a:r>
          </a:p>
          <a:p>
            <a:r>
              <a:rPr lang="en-US" sz="1000" dirty="0" smtClean="0">
                <a:solidFill>
                  <a:schemeClr val="tx2"/>
                </a:solidFill>
                <a:latin typeface="+mj-lt"/>
              </a:rPr>
              <a:t>2</a:t>
            </a:r>
            <a:r>
              <a:rPr lang="en-US" sz="1000" dirty="0">
                <a:solidFill>
                  <a:schemeClr val="tx2"/>
                </a:solidFill>
                <a:latin typeface="+mj-lt"/>
              </a:rPr>
              <a:t> Honein, M.A., et al., Prevention of orofacial clefts caused </a:t>
            </a:r>
            <a:r>
              <a:rPr lang="en-US" sz="1000" dirty="0" smtClean="0">
                <a:solidFill>
                  <a:schemeClr val="tx2"/>
                </a:solidFill>
                <a:latin typeface="+mj-lt"/>
              </a:rPr>
              <a:t>by smoking</a:t>
            </a:r>
            <a:r>
              <a:rPr lang="en-US" sz="1000" dirty="0">
                <a:solidFill>
                  <a:schemeClr val="tx2"/>
                </a:solidFill>
                <a:latin typeface="+mj-lt"/>
              </a:rPr>
              <a:t>: Implications of the Surgeon General's report. </a:t>
            </a:r>
            <a:r>
              <a:rPr lang="en-US" sz="1000" dirty="0" smtClean="0">
                <a:solidFill>
                  <a:schemeClr val="tx2"/>
                </a:solidFill>
                <a:latin typeface="+mj-lt"/>
              </a:rPr>
              <a:t>Birth Defects </a:t>
            </a:r>
            <a:r>
              <a:rPr lang="en-US" sz="1000" dirty="0">
                <a:solidFill>
                  <a:schemeClr val="tx2"/>
                </a:solidFill>
                <a:latin typeface="+mj-lt"/>
              </a:rPr>
              <a:t>Res A </a:t>
            </a:r>
            <a:r>
              <a:rPr lang="en-US" sz="1000" dirty="0" err="1">
                <a:solidFill>
                  <a:schemeClr val="tx2"/>
                </a:solidFill>
                <a:latin typeface="+mj-lt"/>
              </a:rPr>
              <a:t>Clin</a:t>
            </a:r>
            <a:r>
              <a:rPr lang="en-US" sz="1000" dirty="0">
                <a:solidFill>
                  <a:schemeClr val="tx2"/>
                </a:solidFill>
                <a:latin typeface="+mj-lt"/>
              </a:rPr>
              <a:t> </a:t>
            </a:r>
            <a:r>
              <a:rPr lang="en-US" sz="1000" dirty="0" err="1">
                <a:solidFill>
                  <a:schemeClr val="tx2"/>
                </a:solidFill>
                <a:latin typeface="+mj-lt"/>
              </a:rPr>
              <a:t>Mol</a:t>
            </a:r>
            <a:r>
              <a:rPr lang="en-US" sz="1000" dirty="0">
                <a:solidFill>
                  <a:schemeClr val="tx2"/>
                </a:solidFill>
                <a:latin typeface="+mj-lt"/>
              </a:rPr>
              <a:t> </a:t>
            </a:r>
            <a:r>
              <a:rPr lang="en-US" sz="1000" dirty="0" err="1">
                <a:solidFill>
                  <a:schemeClr val="tx2"/>
                </a:solidFill>
                <a:latin typeface="+mj-lt"/>
              </a:rPr>
              <a:t>Teratol</a:t>
            </a:r>
            <a:r>
              <a:rPr lang="en-US" sz="1000" dirty="0">
                <a:solidFill>
                  <a:schemeClr val="tx2"/>
                </a:solidFill>
                <a:latin typeface="+mj-lt"/>
              </a:rPr>
              <a:t>. 2014;100(11):822–5</a:t>
            </a:r>
            <a:r>
              <a:rPr lang="en-US" sz="1000" dirty="0" smtClean="0">
                <a:solidFill>
                  <a:schemeClr val="tx2"/>
                </a:solidFill>
                <a:latin typeface="+mj-lt"/>
              </a:rPr>
              <a:t>.</a:t>
            </a:r>
          </a:p>
          <a:p>
            <a:r>
              <a:rPr lang="en-US" sz="1000" baseline="30000" dirty="0" smtClean="0">
                <a:solidFill>
                  <a:schemeClr val="tx2"/>
                </a:solidFill>
                <a:latin typeface="+mj-lt"/>
              </a:rPr>
              <a:t>3</a:t>
            </a:r>
            <a:r>
              <a:rPr lang="en-US" sz="1000" dirty="0" smtClean="0">
                <a:solidFill>
                  <a:schemeClr val="tx2"/>
                </a:solidFill>
                <a:latin typeface="+mj-lt"/>
              </a:rPr>
              <a:t>USDHHS. The health consequences of smoking - 50 years of progress: A report of the surgeon general.  2014. </a:t>
            </a:r>
            <a:r>
              <a:rPr lang="en-US" sz="1000" dirty="0">
                <a:solidFill>
                  <a:schemeClr val="tx2"/>
                </a:solidFill>
                <a:latin typeface="+mj-lt"/>
              </a:rPr>
              <a:t>Available at: http://www.surgeongeneral.gov/library/reports/50-years-of-progress/full-report.pdf</a:t>
            </a:r>
            <a:endParaRPr lang="en-US" sz="1000" dirty="0" smtClean="0">
              <a:solidFill>
                <a:schemeClr val="tx2"/>
              </a:solidFill>
              <a:latin typeface="+mj-lt"/>
            </a:endParaRPr>
          </a:p>
          <a:p>
            <a:endParaRPr lang="en-US" sz="1200" dirty="0">
              <a:solidFill>
                <a:schemeClr val="tx2"/>
              </a:solidFill>
              <a:latin typeface="+mn-lt"/>
            </a:endParaRPr>
          </a:p>
        </p:txBody>
      </p:sp>
    </p:spTree>
    <p:extLst>
      <p:ext uri="{BB962C8B-B14F-4D97-AF65-F5344CB8AC3E}">
        <p14:creationId xmlns:p14="http://schemas.microsoft.com/office/powerpoint/2010/main" val="3017001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CD67375-FC73-459D-B5F5-556E0DAD2FFD}" type="slidenum">
              <a:rPr lang="it-IT" smtClean="0"/>
              <a:pPr>
                <a:defRPr/>
              </a:pPr>
              <a:t>17</a:t>
            </a:fld>
            <a:endParaRPr lang="it-IT" dirty="0"/>
          </a:p>
        </p:txBody>
      </p:sp>
      <p:sp>
        <p:nvSpPr>
          <p:cNvPr id="2" name="Title 1"/>
          <p:cNvSpPr>
            <a:spLocks noGrp="1"/>
          </p:cNvSpPr>
          <p:nvPr>
            <p:ph type="title"/>
          </p:nvPr>
        </p:nvSpPr>
        <p:spPr>
          <a:xfrm>
            <a:off x="457200" y="260648"/>
            <a:ext cx="8229600" cy="767408"/>
          </a:xfrm>
        </p:spPr>
        <p:txBody>
          <a:bodyPr/>
          <a:lstStyle/>
          <a:p>
            <a:r>
              <a:rPr lang="en-US" sz="2800" b="1" dirty="0" smtClean="0">
                <a:solidFill>
                  <a:schemeClr val="tx2"/>
                </a:solidFill>
              </a:rPr>
              <a:t>Alcohol use</a:t>
            </a:r>
            <a:endParaRPr lang="en-US" sz="2800" dirty="0">
              <a:solidFill>
                <a:schemeClr val="tx2"/>
              </a:solidFill>
              <a:latin typeface="+mn-lt"/>
              <a:ea typeface="+mn-ea"/>
              <a:cs typeface="+mn-cs"/>
            </a:endParaRPr>
          </a:p>
        </p:txBody>
      </p:sp>
      <p:sp>
        <p:nvSpPr>
          <p:cNvPr id="3" name="Content Placeholder 2"/>
          <p:cNvSpPr>
            <a:spLocks noGrp="1"/>
          </p:cNvSpPr>
          <p:nvPr>
            <p:ph idx="1"/>
          </p:nvPr>
        </p:nvSpPr>
        <p:spPr>
          <a:xfrm>
            <a:off x="117848" y="1028056"/>
            <a:ext cx="8846640" cy="4777208"/>
          </a:xfrm>
        </p:spPr>
        <p:txBody>
          <a:bodyPr/>
          <a:lstStyle/>
          <a:p>
            <a:pPr marL="0" lvl="1" indent="0">
              <a:buNone/>
            </a:pPr>
            <a:r>
              <a:rPr lang="en-US" sz="2000" dirty="0">
                <a:solidFill>
                  <a:srgbClr val="002060"/>
                </a:solidFill>
                <a:cs typeface="Arial"/>
              </a:rPr>
              <a:t>Healthcare providers should counsel women </a:t>
            </a:r>
            <a:r>
              <a:rPr lang="en-US" sz="2000" dirty="0">
                <a:solidFill>
                  <a:srgbClr val="002060"/>
                </a:solidFill>
              </a:rPr>
              <a:t>during the preconception period </a:t>
            </a:r>
            <a:r>
              <a:rPr lang="en-US" sz="2000" dirty="0" smtClean="0">
                <a:solidFill>
                  <a:srgbClr val="002060"/>
                </a:solidFill>
              </a:rPr>
              <a:t>about </a:t>
            </a:r>
            <a:r>
              <a:rPr lang="en-US" sz="2000" dirty="0">
                <a:solidFill>
                  <a:srgbClr val="002060"/>
                </a:solidFill>
              </a:rPr>
              <a:t>the harmful effects of </a:t>
            </a:r>
            <a:r>
              <a:rPr lang="en-US" sz="2000" dirty="0" smtClean="0">
                <a:solidFill>
                  <a:srgbClr val="002060"/>
                </a:solidFill>
              </a:rPr>
              <a:t>alcohol use during pregnancy</a:t>
            </a:r>
            <a:endParaRPr lang="en-US" sz="2000" dirty="0">
              <a:solidFill>
                <a:srgbClr val="002060"/>
              </a:solidFill>
            </a:endParaRPr>
          </a:p>
          <a:p>
            <a:pPr marL="742950" lvl="2" indent="-342900"/>
            <a:r>
              <a:rPr lang="en-US" sz="2000" dirty="0" smtClean="0">
                <a:solidFill>
                  <a:srgbClr val="002060"/>
                </a:solidFill>
              </a:rPr>
              <a:t>Fetal alcohol spectrum </a:t>
            </a:r>
            <a:r>
              <a:rPr lang="en-US" sz="2000" dirty="0">
                <a:solidFill>
                  <a:srgbClr val="002060"/>
                </a:solidFill>
              </a:rPr>
              <a:t>d</a:t>
            </a:r>
            <a:r>
              <a:rPr lang="en-US" sz="2000" dirty="0" smtClean="0">
                <a:solidFill>
                  <a:srgbClr val="002060"/>
                </a:solidFill>
              </a:rPr>
              <a:t>isorders (FASDs)</a:t>
            </a:r>
            <a:endParaRPr lang="en-US" sz="2000" baseline="30000" dirty="0" smtClean="0">
              <a:solidFill>
                <a:srgbClr val="002060"/>
              </a:solidFill>
            </a:endParaRPr>
          </a:p>
          <a:p>
            <a:pPr marL="1200150" lvl="3" indent="-342900"/>
            <a:r>
              <a:rPr lang="en-US" dirty="0" smtClean="0">
                <a:solidFill>
                  <a:srgbClr val="002060"/>
                </a:solidFill>
              </a:rPr>
              <a:t>A </a:t>
            </a:r>
            <a:r>
              <a:rPr lang="en-US" dirty="0">
                <a:solidFill>
                  <a:srgbClr val="002060"/>
                </a:solidFill>
              </a:rPr>
              <a:t>group of conditions that can occur in a person whose mother drank alcohol during </a:t>
            </a:r>
            <a:r>
              <a:rPr lang="en-US" dirty="0" smtClean="0">
                <a:solidFill>
                  <a:srgbClr val="002060"/>
                </a:solidFill>
              </a:rPr>
              <a:t>pregnancy</a:t>
            </a:r>
          </a:p>
          <a:p>
            <a:pPr marL="1200150" lvl="3" indent="-342900"/>
            <a:r>
              <a:rPr lang="en-US" dirty="0" smtClean="0">
                <a:solidFill>
                  <a:srgbClr val="002060"/>
                </a:solidFill>
              </a:rPr>
              <a:t>Are </a:t>
            </a:r>
            <a:r>
              <a:rPr lang="en-US" dirty="0">
                <a:solidFill>
                  <a:srgbClr val="002060"/>
                </a:solidFill>
              </a:rPr>
              <a:t>completely preventable if a woman does not drink alcohol during </a:t>
            </a:r>
            <a:r>
              <a:rPr lang="en-US" dirty="0" smtClean="0">
                <a:solidFill>
                  <a:srgbClr val="002060"/>
                </a:solidFill>
              </a:rPr>
              <a:t>pregnancy</a:t>
            </a:r>
          </a:p>
          <a:p>
            <a:pPr marL="1200150" lvl="3" indent="-342900"/>
            <a:r>
              <a:rPr lang="en-US" dirty="0" smtClean="0">
                <a:solidFill>
                  <a:srgbClr val="002060"/>
                </a:solidFill>
              </a:rPr>
              <a:t>Babies of women who drink alcohol during pregnancy are exposed to alcohol in the mother’s blood through the umbilical cord</a:t>
            </a:r>
            <a:endParaRPr lang="en-US" baseline="30000" dirty="0" smtClean="0">
              <a:solidFill>
                <a:srgbClr val="002060"/>
              </a:solidFill>
            </a:endParaRPr>
          </a:p>
          <a:p>
            <a:pPr marL="1200150" lvl="3" indent="-342900"/>
            <a:r>
              <a:rPr lang="en-US" dirty="0" smtClean="0">
                <a:solidFill>
                  <a:srgbClr val="002060"/>
                </a:solidFill>
              </a:rPr>
              <a:t>Can cause physical, behavior and learning problems</a:t>
            </a:r>
            <a:endParaRPr lang="en-US" dirty="0">
              <a:solidFill>
                <a:srgbClr val="002060"/>
              </a:solidFill>
            </a:endParaRPr>
          </a:p>
        </p:txBody>
      </p:sp>
      <p:sp>
        <p:nvSpPr>
          <p:cNvPr id="4" name="Rectangle 3"/>
          <p:cNvSpPr/>
          <p:nvPr/>
        </p:nvSpPr>
        <p:spPr>
          <a:xfrm>
            <a:off x="457200" y="6352143"/>
            <a:ext cx="3039615" cy="246221"/>
          </a:xfrm>
          <a:prstGeom prst="rect">
            <a:avLst/>
          </a:prstGeom>
        </p:spPr>
        <p:txBody>
          <a:bodyPr wrap="none">
            <a:spAutoFit/>
          </a:bodyPr>
          <a:lstStyle/>
          <a:p>
            <a:r>
              <a:rPr lang="en-US" sz="1000" dirty="0" smtClean="0">
                <a:solidFill>
                  <a:schemeClr val="tx2"/>
                </a:solidFill>
              </a:rPr>
              <a:t>Source: http</a:t>
            </a:r>
            <a:r>
              <a:rPr lang="en-US" sz="1000" dirty="0">
                <a:solidFill>
                  <a:schemeClr val="tx2"/>
                </a:solidFill>
              </a:rPr>
              <a:t>://www.cdc.gov/ncbddd/fasd/facts.html</a:t>
            </a:r>
          </a:p>
        </p:txBody>
      </p:sp>
    </p:spTree>
    <p:extLst>
      <p:ext uri="{BB962C8B-B14F-4D97-AF65-F5344CB8AC3E}">
        <p14:creationId xmlns:p14="http://schemas.microsoft.com/office/powerpoint/2010/main" val="31571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CD67375-FC73-459D-B5F5-556E0DAD2FFD}" type="slidenum">
              <a:rPr lang="it-IT" smtClean="0"/>
              <a:pPr>
                <a:defRPr/>
              </a:pPr>
              <a:t>18</a:t>
            </a:fld>
            <a:endParaRPr lang="it-IT" dirty="0"/>
          </a:p>
        </p:txBody>
      </p:sp>
      <p:sp>
        <p:nvSpPr>
          <p:cNvPr id="2" name="Title 1"/>
          <p:cNvSpPr>
            <a:spLocks noGrp="1"/>
          </p:cNvSpPr>
          <p:nvPr>
            <p:ph type="title"/>
          </p:nvPr>
        </p:nvSpPr>
        <p:spPr>
          <a:xfrm>
            <a:off x="107504" y="188640"/>
            <a:ext cx="8229600" cy="1174378"/>
          </a:xfrm>
        </p:spPr>
        <p:txBody>
          <a:bodyPr/>
          <a:lstStyle/>
          <a:p>
            <a:r>
              <a:rPr lang="en-US" sz="2800" b="1" dirty="0" smtClean="0">
                <a:solidFill>
                  <a:srgbClr val="002060"/>
                </a:solidFill>
              </a:rPr>
              <a:t>Medications</a:t>
            </a:r>
            <a:endParaRPr lang="en-US" sz="2800" dirty="0">
              <a:solidFill>
                <a:srgbClr val="002060"/>
              </a:solidFill>
            </a:endParaRPr>
          </a:p>
        </p:txBody>
      </p:sp>
      <p:sp>
        <p:nvSpPr>
          <p:cNvPr id="3" name="Content Placeholder 2"/>
          <p:cNvSpPr>
            <a:spLocks noGrp="1"/>
          </p:cNvSpPr>
          <p:nvPr>
            <p:ph idx="1"/>
          </p:nvPr>
        </p:nvSpPr>
        <p:spPr>
          <a:xfrm>
            <a:off x="107504" y="1795066"/>
            <a:ext cx="8579296" cy="4586262"/>
          </a:xfrm>
        </p:spPr>
        <p:txBody>
          <a:bodyPr/>
          <a:lstStyle/>
          <a:p>
            <a:pPr marL="400050" lvl="2" indent="0">
              <a:buNone/>
            </a:pPr>
            <a:r>
              <a:rPr lang="en-US" sz="2000" dirty="0">
                <a:solidFill>
                  <a:srgbClr val="002060"/>
                </a:solidFill>
                <a:latin typeface="+mj-lt"/>
              </a:rPr>
              <a:t>Health professionals should </a:t>
            </a:r>
            <a:r>
              <a:rPr lang="en-US" sz="2000" dirty="0" smtClean="0">
                <a:solidFill>
                  <a:srgbClr val="002060"/>
                </a:solidFill>
                <a:latin typeface="+mj-lt"/>
              </a:rPr>
              <a:t>counsel women </a:t>
            </a:r>
            <a:r>
              <a:rPr lang="en-US" sz="2000" dirty="0">
                <a:solidFill>
                  <a:srgbClr val="002060"/>
                </a:solidFill>
                <a:latin typeface="+mj-lt"/>
              </a:rPr>
              <a:t>during the preconception period about the harmful effects of </a:t>
            </a:r>
            <a:r>
              <a:rPr lang="en-US" sz="2000" dirty="0" smtClean="0">
                <a:solidFill>
                  <a:srgbClr val="002060"/>
                </a:solidFill>
                <a:latin typeface="+mj-lt"/>
              </a:rPr>
              <a:t>certain medication use during </a:t>
            </a:r>
            <a:r>
              <a:rPr lang="en-US" sz="2000" dirty="0">
                <a:solidFill>
                  <a:srgbClr val="002060"/>
                </a:solidFill>
                <a:latin typeface="+mj-lt"/>
              </a:rPr>
              <a:t>pregnancy</a:t>
            </a:r>
          </a:p>
          <a:p>
            <a:pPr marL="742950" lvl="2" indent="-342900"/>
            <a:r>
              <a:rPr lang="en-US" sz="2000" dirty="0" smtClean="0">
                <a:solidFill>
                  <a:srgbClr val="002060"/>
                </a:solidFill>
                <a:latin typeface="+mj-lt"/>
              </a:rPr>
              <a:t>Some </a:t>
            </a:r>
            <a:r>
              <a:rPr lang="en-US" sz="2000" dirty="0">
                <a:solidFill>
                  <a:srgbClr val="002060"/>
                </a:solidFill>
                <a:latin typeface="+mj-lt"/>
              </a:rPr>
              <a:t>medications are known teratogens (e.g., isotretinoin, warfarin</a:t>
            </a:r>
            <a:r>
              <a:rPr lang="en-US" sz="2000" dirty="0" smtClean="0">
                <a:solidFill>
                  <a:srgbClr val="002060"/>
                </a:solidFill>
                <a:latin typeface="+mj-lt"/>
              </a:rPr>
              <a:t>)</a:t>
            </a:r>
          </a:p>
          <a:p>
            <a:pPr marL="742950" lvl="2" indent="-342900"/>
            <a:r>
              <a:rPr lang="en-US" sz="2000" dirty="0">
                <a:solidFill>
                  <a:srgbClr val="002060"/>
                </a:solidFill>
                <a:latin typeface="+mj-lt"/>
              </a:rPr>
              <a:t>Known teratogens should be avoided </a:t>
            </a:r>
            <a:r>
              <a:rPr lang="en-US" sz="2000" b="1" dirty="0">
                <a:solidFill>
                  <a:srgbClr val="002060"/>
                </a:solidFill>
                <a:latin typeface="+mj-lt"/>
              </a:rPr>
              <a:t>whenever possible</a:t>
            </a:r>
            <a:r>
              <a:rPr lang="en-US" sz="2000" dirty="0">
                <a:solidFill>
                  <a:srgbClr val="002060"/>
                </a:solidFill>
                <a:latin typeface="+mj-lt"/>
              </a:rPr>
              <a:t> when planning to conceive and during pregnancy</a:t>
            </a:r>
          </a:p>
          <a:p>
            <a:pPr marL="742950" lvl="2" indent="-342900"/>
            <a:r>
              <a:rPr lang="en-US" sz="2000" dirty="0">
                <a:solidFill>
                  <a:srgbClr val="002060"/>
                </a:solidFill>
                <a:latin typeface="+mj-lt"/>
              </a:rPr>
              <a:t>Many women need to take medication during pregnancy to appropriately manage their health </a:t>
            </a:r>
            <a:r>
              <a:rPr lang="en-US" sz="2000" dirty="0" smtClean="0">
                <a:solidFill>
                  <a:srgbClr val="002060"/>
                </a:solidFill>
                <a:latin typeface="+mj-lt"/>
              </a:rPr>
              <a:t>conditions</a:t>
            </a:r>
          </a:p>
          <a:p>
            <a:pPr marL="1200150" lvl="3" indent="-342900"/>
            <a:r>
              <a:rPr lang="en-US" dirty="0" smtClean="0">
                <a:solidFill>
                  <a:srgbClr val="002060"/>
                </a:solidFill>
                <a:latin typeface="+mj-lt"/>
              </a:rPr>
              <a:t>In </a:t>
            </a:r>
            <a:r>
              <a:rPr lang="en-US" dirty="0">
                <a:solidFill>
                  <a:srgbClr val="002060"/>
                </a:solidFill>
                <a:latin typeface="+mj-lt"/>
              </a:rPr>
              <a:t>some cases, avoiding or stopping medication use during pregnancy may be more harmful than taking a medication</a:t>
            </a:r>
            <a:r>
              <a:rPr lang="en-US" dirty="0" smtClean="0">
                <a:solidFill>
                  <a:srgbClr val="002060"/>
                </a:solidFill>
                <a:latin typeface="+mj-lt"/>
              </a:rPr>
              <a:t> (e.g., epilepsy treatments)</a:t>
            </a:r>
          </a:p>
          <a:p>
            <a:pPr marL="1200150" lvl="3" indent="-342900"/>
            <a:r>
              <a:rPr lang="en-US" dirty="0" smtClean="0">
                <a:solidFill>
                  <a:srgbClr val="002060"/>
                </a:solidFill>
                <a:latin typeface="+mj-lt"/>
              </a:rPr>
              <a:t>It is important that before women start or stop any medication use, they speak with their healthcare providers about the </a:t>
            </a:r>
            <a:r>
              <a:rPr lang="en-US" dirty="0">
                <a:solidFill>
                  <a:srgbClr val="002060"/>
                </a:solidFill>
                <a:latin typeface="+mj-lt"/>
              </a:rPr>
              <a:t>safest medication choices during pregnancy</a:t>
            </a:r>
          </a:p>
          <a:p>
            <a:pPr marL="742950" lvl="2" indent="-342900"/>
            <a:endParaRPr lang="en-US" sz="2000" dirty="0">
              <a:solidFill>
                <a:srgbClr val="002060"/>
              </a:solidFill>
              <a:latin typeface="+mj-lt"/>
            </a:endParaRPr>
          </a:p>
          <a:p>
            <a:pPr marL="742950" lvl="2" indent="-342900"/>
            <a:endParaRPr lang="en-US" sz="2000" dirty="0" smtClean="0">
              <a:solidFill>
                <a:srgbClr val="002060"/>
              </a:solidFill>
              <a:latin typeface="+mj-lt"/>
            </a:endParaRPr>
          </a:p>
          <a:p>
            <a:pPr marL="742950" lvl="2" indent="-342900"/>
            <a:endParaRPr lang="en-US" sz="2000" dirty="0">
              <a:solidFill>
                <a:srgbClr val="002060"/>
              </a:solidFill>
              <a:latin typeface="+mj-lt"/>
            </a:endParaRPr>
          </a:p>
          <a:p>
            <a:pPr marL="742950" lvl="2" indent="-342900"/>
            <a:endParaRPr lang="en-US" sz="2000" dirty="0" smtClean="0">
              <a:solidFill>
                <a:srgbClr val="002060"/>
              </a:solidFill>
              <a:latin typeface="+mj-lt"/>
            </a:endParaRPr>
          </a:p>
          <a:p>
            <a:pPr marL="400050" lvl="2" indent="0">
              <a:buNone/>
            </a:pPr>
            <a:r>
              <a:rPr lang="en-US" sz="1000" dirty="0" smtClean="0">
                <a:solidFill>
                  <a:srgbClr val="002060"/>
                </a:solidFill>
                <a:cs typeface="Arial"/>
              </a:rPr>
              <a:t>Source: http</a:t>
            </a:r>
            <a:r>
              <a:rPr lang="en-US" sz="1000" dirty="0">
                <a:solidFill>
                  <a:srgbClr val="002060"/>
                </a:solidFill>
                <a:cs typeface="Arial"/>
              </a:rPr>
              <a:t>://www.cdc.gov/pregnancy/meds/treatingfortwo</a:t>
            </a:r>
            <a:r>
              <a:rPr lang="en-US" sz="1000" dirty="0" smtClean="0">
                <a:solidFill>
                  <a:srgbClr val="002060"/>
                </a:solidFill>
                <a:cs typeface="Arial"/>
              </a:rPr>
              <a:t>/</a:t>
            </a:r>
            <a:endParaRPr lang="en-US" sz="1000" dirty="0">
              <a:solidFill>
                <a:srgbClr val="002060"/>
              </a:solidFill>
              <a:cs typeface="Arial"/>
            </a:endParaRPr>
          </a:p>
          <a:p>
            <a:endParaRPr lang="en-US" sz="2000" dirty="0">
              <a:solidFill>
                <a:srgbClr val="002060"/>
              </a:solidFill>
              <a:latin typeface="+mj-lt"/>
            </a:endParaRPr>
          </a:p>
        </p:txBody>
      </p:sp>
      <p:pic>
        <p:nvPicPr>
          <p:cNvPr id="5" name="Picture 4" descr="Logo of Treating for Two campaign" title="Logo"/>
          <p:cNvPicPr>
            <a:picLocks noChangeAspect="1"/>
          </p:cNvPicPr>
          <p:nvPr/>
        </p:nvPicPr>
        <p:blipFill>
          <a:blip r:embed="rId2"/>
          <a:stretch>
            <a:fillRect/>
          </a:stretch>
        </p:blipFill>
        <p:spPr>
          <a:xfrm>
            <a:off x="7147756" y="0"/>
            <a:ext cx="1973924" cy="1315949"/>
          </a:xfrm>
          <a:prstGeom prst="rect">
            <a:avLst/>
          </a:prstGeom>
        </p:spPr>
      </p:pic>
    </p:spTree>
    <p:extLst>
      <p:ext uri="{BB962C8B-B14F-4D97-AF65-F5344CB8AC3E}">
        <p14:creationId xmlns:p14="http://schemas.microsoft.com/office/powerpoint/2010/main" val="2141911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586"/>
            <a:ext cx="8688693" cy="1143000"/>
          </a:xfrm>
        </p:spPr>
        <p:txBody>
          <a:bodyPr/>
          <a:lstStyle/>
          <a:p>
            <a:r>
              <a:rPr lang="en-US" sz="2800" b="1" dirty="0">
                <a:solidFill>
                  <a:schemeClr val="tx2"/>
                </a:solidFill>
              </a:rPr>
              <a:t>Other </a:t>
            </a:r>
            <a:r>
              <a:rPr lang="en-US" sz="2800" b="1" dirty="0" smtClean="0">
                <a:solidFill>
                  <a:schemeClr val="tx2"/>
                </a:solidFill>
              </a:rPr>
              <a:t>considerations</a:t>
            </a:r>
            <a:endParaRPr lang="en-US" sz="2800" b="1" dirty="0">
              <a:solidFill>
                <a:schemeClr val="tx2"/>
              </a:solidFill>
            </a:endParaRPr>
          </a:p>
        </p:txBody>
      </p:sp>
      <p:sp>
        <p:nvSpPr>
          <p:cNvPr id="3" name="Content Placeholder 2"/>
          <p:cNvSpPr>
            <a:spLocks noGrp="1"/>
          </p:cNvSpPr>
          <p:nvPr>
            <p:ph idx="1"/>
          </p:nvPr>
        </p:nvSpPr>
        <p:spPr>
          <a:xfrm>
            <a:off x="155089" y="1052736"/>
            <a:ext cx="8378513" cy="5584660"/>
          </a:xfrm>
        </p:spPr>
        <p:txBody>
          <a:bodyPr/>
          <a:lstStyle/>
          <a:p>
            <a:pPr marL="400050" lvl="2" indent="0">
              <a:buNone/>
            </a:pPr>
            <a:r>
              <a:rPr lang="en-US" sz="2000" dirty="0">
                <a:solidFill>
                  <a:srgbClr val="002060"/>
                </a:solidFill>
              </a:rPr>
              <a:t>Health professionals should </a:t>
            </a:r>
            <a:r>
              <a:rPr lang="en-US" sz="2000" dirty="0" smtClean="0">
                <a:solidFill>
                  <a:srgbClr val="002060"/>
                </a:solidFill>
              </a:rPr>
              <a:t>counsel women </a:t>
            </a:r>
            <a:r>
              <a:rPr lang="en-US" sz="2000" dirty="0">
                <a:solidFill>
                  <a:srgbClr val="002060"/>
                </a:solidFill>
              </a:rPr>
              <a:t>during the preconception period </a:t>
            </a:r>
            <a:r>
              <a:rPr lang="en-US" sz="2000" dirty="0" smtClean="0">
                <a:solidFill>
                  <a:srgbClr val="002060"/>
                </a:solidFill>
              </a:rPr>
              <a:t>about</a:t>
            </a:r>
          </a:p>
          <a:p>
            <a:pPr marL="685800" lvl="2" indent="-285750"/>
            <a:r>
              <a:rPr lang="en-US" sz="2000" dirty="0" smtClean="0">
                <a:solidFill>
                  <a:srgbClr val="002060"/>
                </a:solidFill>
              </a:rPr>
              <a:t>Family planning</a:t>
            </a:r>
            <a:r>
              <a:rPr lang="en-US" sz="2000" baseline="30000" dirty="0" smtClean="0">
                <a:solidFill>
                  <a:srgbClr val="002060"/>
                </a:solidFill>
              </a:rPr>
              <a:t>1</a:t>
            </a:r>
          </a:p>
          <a:p>
            <a:pPr marL="1143000" lvl="3" indent="-285750"/>
            <a:r>
              <a:rPr lang="en-US" dirty="0" smtClean="0">
                <a:solidFill>
                  <a:srgbClr val="002060"/>
                </a:solidFill>
              </a:rPr>
              <a:t> Preconception care should be part of overall family planning</a:t>
            </a:r>
          </a:p>
          <a:p>
            <a:pPr marL="1200150" lvl="3" indent="-342900"/>
            <a:r>
              <a:rPr lang="en-US" dirty="0" smtClean="0">
                <a:solidFill>
                  <a:srgbClr val="002060"/>
                </a:solidFill>
              </a:rPr>
              <a:t>Birth spacing </a:t>
            </a:r>
            <a:r>
              <a:rPr lang="en-US" dirty="0">
                <a:solidFill>
                  <a:srgbClr val="002060"/>
                </a:solidFill>
              </a:rPr>
              <a:t>helps improve a mother’s health </a:t>
            </a:r>
            <a:r>
              <a:rPr lang="en-US" dirty="0" smtClean="0">
                <a:solidFill>
                  <a:srgbClr val="002060"/>
                </a:solidFill>
              </a:rPr>
              <a:t>and birth outcomes</a:t>
            </a:r>
          </a:p>
          <a:p>
            <a:pPr marL="857250" lvl="2" indent="-457200">
              <a:buFont typeface="Arial" panose="020B0604020202020204" pitchFamily="34" charset="0"/>
              <a:buChar char="•"/>
            </a:pPr>
            <a:r>
              <a:rPr lang="en-US" sz="2000" dirty="0" smtClean="0">
                <a:solidFill>
                  <a:srgbClr val="002060"/>
                </a:solidFill>
              </a:rPr>
              <a:t>Preconception/prenatal care</a:t>
            </a:r>
            <a:endParaRPr lang="en-US" sz="2000" dirty="0">
              <a:solidFill>
                <a:srgbClr val="002060"/>
              </a:solidFill>
            </a:endParaRPr>
          </a:p>
          <a:p>
            <a:pPr marL="1200150" lvl="3" indent="-342900"/>
            <a:r>
              <a:rPr lang="en-US" dirty="0" smtClean="0">
                <a:solidFill>
                  <a:srgbClr val="002060"/>
                </a:solidFill>
              </a:rPr>
              <a:t>Important for women to receive regular medical care before and during pregnancy</a:t>
            </a:r>
          </a:p>
          <a:p>
            <a:pPr marL="1200150" lvl="3" indent="-342900"/>
            <a:r>
              <a:rPr lang="en-US" dirty="0" smtClean="0">
                <a:solidFill>
                  <a:srgbClr val="002060"/>
                </a:solidFill>
              </a:rPr>
              <a:t>Allows screening </a:t>
            </a:r>
            <a:r>
              <a:rPr lang="en-US" dirty="0">
                <a:solidFill>
                  <a:srgbClr val="002060"/>
                </a:solidFill>
              </a:rPr>
              <a:t>and </a:t>
            </a:r>
            <a:r>
              <a:rPr lang="en-US" dirty="0" smtClean="0">
                <a:solidFill>
                  <a:srgbClr val="002060"/>
                </a:solidFill>
              </a:rPr>
              <a:t>detection of risk factors, and/or monitoring of existing conditions </a:t>
            </a:r>
            <a:endParaRPr lang="en-US" dirty="0">
              <a:solidFill>
                <a:srgbClr val="002060"/>
              </a:solidFill>
            </a:endParaRPr>
          </a:p>
          <a:p>
            <a:pPr marL="857250" lvl="2" indent="-457200">
              <a:buFont typeface="Arial" panose="020B0604020202020204" pitchFamily="34" charset="0"/>
              <a:buChar char="•"/>
            </a:pPr>
            <a:r>
              <a:rPr lang="en-US" sz="2000" dirty="0" smtClean="0">
                <a:solidFill>
                  <a:srgbClr val="002060"/>
                </a:solidFill>
              </a:rPr>
              <a:t>Genetic counseling</a:t>
            </a:r>
            <a:r>
              <a:rPr lang="en-US" sz="2000" baseline="30000" dirty="0" smtClean="0">
                <a:solidFill>
                  <a:srgbClr val="002060"/>
                </a:solidFill>
              </a:rPr>
              <a:t>2</a:t>
            </a:r>
            <a:endParaRPr lang="en-US" sz="2000" dirty="0" smtClean="0">
              <a:solidFill>
                <a:srgbClr val="002060"/>
              </a:solidFill>
            </a:endParaRPr>
          </a:p>
          <a:p>
            <a:pPr marL="1200150" lvl="3" indent="-342900"/>
            <a:r>
              <a:rPr lang="en-US" dirty="0" smtClean="0">
                <a:solidFill>
                  <a:srgbClr val="002060"/>
                </a:solidFill>
              </a:rPr>
              <a:t>Informs couples about their genetic risks (e.g., consanguinity)</a:t>
            </a:r>
          </a:p>
          <a:p>
            <a:pPr marL="857250" lvl="3" indent="0">
              <a:buNone/>
            </a:pPr>
            <a:endParaRPr lang="en-US" dirty="0" smtClean="0">
              <a:solidFill>
                <a:srgbClr val="002060"/>
              </a:solidFill>
            </a:endParaRPr>
          </a:p>
          <a:p>
            <a:pPr marL="0" lvl="1" indent="0">
              <a:buNone/>
            </a:pPr>
            <a:endParaRPr lang="en-US" sz="1200" dirty="0" smtClean="0">
              <a:solidFill>
                <a:srgbClr val="002060"/>
              </a:solidFill>
            </a:endParaRPr>
          </a:p>
          <a:p>
            <a:pPr marL="0" lvl="1" indent="0">
              <a:buNone/>
            </a:pPr>
            <a:r>
              <a:rPr lang="en-US" sz="1200" baseline="30000" dirty="0" smtClean="0">
                <a:solidFill>
                  <a:srgbClr val="002060"/>
                </a:solidFill>
              </a:rPr>
              <a:t>1</a:t>
            </a:r>
            <a:r>
              <a:rPr lang="en-US" sz="1200" dirty="0" smtClean="0">
                <a:solidFill>
                  <a:srgbClr val="002060"/>
                </a:solidFill>
              </a:rPr>
              <a:t>Source</a:t>
            </a:r>
            <a:r>
              <a:rPr lang="en-US" sz="1200" dirty="0">
                <a:solidFill>
                  <a:srgbClr val="002060"/>
                </a:solidFill>
              </a:rPr>
              <a:t>: http://www.who.int/mediacentre/factsheets/fs351/en/ </a:t>
            </a:r>
            <a:endParaRPr lang="en-US" sz="1200" dirty="0" smtClean="0">
              <a:solidFill>
                <a:srgbClr val="002060"/>
              </a:solidFill>
            </a:endParaRPr>
          </a:p>
          <a:p>
            <a:pPr marL="0" lvl="1" indent="0">
              <a:buNone/>
            </a:pPr>
            <a:r>
              <a:rPr lang="en-US" sz="1200" baseline="30000" dirty="0" smtClean="0">
                <a:solidFill>
                  <a:srgbClr val="002060"/>
                </a:solidFill>
              </a:rPr>
              <a:t>2</a:t>
            </a:r>
            <a:r>
              <a:rPr lang="en-US" sz="1200" dirty="0" smtClean="0">
                <a:solidFill>
                  <a:srgbClr val="002060"/>
                </a:solidFill>
              </a:rPr>
              <a:t>Source: http</a:t>
            </a:r>
            <a:r>
              <a:rPr lang="en-US" sz="1200" dirty="0">
                <a:solidFill>
                  <a:srgbClr val="002060"/>
                </a:solidFill>
              </a:rPr>
              <a:t>://www.cdc.gov/ncbddd/genetics/genetic_counseling.html</a:t>
            </a:r>
          </a:p>
          <a:p>
            <a:pPr lvl="1"/>
            <a:endParaRPr lang="en-US" sz="2000" dirty="0">
              <a:solidFill>
                <a:srgbClr val="002060"/>
              </a:solidFill>
              <a:cs typeface="Arial"/>
            </a:endParaRPr>
          </a:p>
          <a:p>
            <a:endParaRPr lang="en-US" sz="2000" dirty="0">
              <a:solidFill>
                <a:srgbClr val="002060"/>
              </a:solidFill>
              <a:cs typeface="Arial"/>
            </a:endParaRPr>
          </a:p>
        </p:txBody>
      </p:sp>
      <p:pic>
        <p:nvPicPr>
          <p:cNvPr id="6" name="Picture 5" descr="photo of woman and child" title="Photo of woman and child"/>
          <p:cNvPicPr>
            <a:picLocks noChangeAspect="1"/>
          </p:cNvPicPr>
          <p:nvPr/>
        </p:nvPicPr>
        <p:blipFill>
          <a:blip r:embed="rId3" cstate="print"/>
          <a:stretch>
            <a:fillRect/>
          </a:stretch>
        </p:blipFill>
        <p:spPr>
          <a:xfrm>
            <a:off x="7501093" y="4477733"/>
            <a:ext cx="1479538" cy="2220695"/>
          </a:xfrm>
          <a:prstGeom prst="ellipse">
            <a:avLst/>
          </a:prstGeom>
          <a:ln>
            <a:noFill/>
          </a:ln>
          <a:effectLst>
            <a:softEdge rad="112500"/>
          </a:effectLst>
        </p:spPr>
      </p:pic>
      <p:sp>
        <p:nvSpPr>
          <p:cNvPr id="8" name="Rectangle 7"/>
          <p:cNvSpPr/>
          <p:nvPr/>
        </p:nvSpPr>
        <p:spPr>
          <a:xfrm>
            <a:off x="7098079" y="6619820"/>
            <a:ext cx="1882552" cy="200055"/>
          </a:xfrm>
          <a:prstGeom prst="rect">
            <a:avLst/>
          </a:prstGeom>
        </p:spPr>
        <p:txBody>
          <a:bodyPr wrap="square">
            <a:spAutoFit/>
          </a:bodyPr>
          <a:lstStyle/>
          <a:p>
            <a:r>
              <a:rPr lang="en-US" sz="700" dirty="0"/>
              <a:t>© 2014 Basil Safi, Courtesy of Photoshare</a:t>
            </a:r>
          </a:p>
        </p:txBody>
      </p:sp>
    </p:spTree>
    <p:extLst>
      <p:ext uri="{BB962C8B-B14F-4D97-AF65-F5344CB8AC3E}">
        <p14:creationId xmlns:p14="http://schemas.microsoft.com/office/powerpoint/2010/main" val="4126930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0CD67375-FC73-459D-B5F5-556E0DAD2FFD}" type="slidenum">
              <a:rPr lang="it-IT" smtClean="0"/>
              <a:pPr>
                <a:defRPr/>
              </a:pPr>
              <a:t>2</a:t>
            </a:fld>
            <a:endParaRPr lang="it-IT" dirty="0"/>
          </a:p>
        </p:txBody>
      </p:sp>
      <p:sp>
        <p:nvSpPr>
          <p:cNvPr id="2" name="Titolo 1"/>
          <p:cNvSpPr>
            <a:spLocks noGrp="1"/>
          </p:cNvSpPr>
          <p:nvPr>
            <p:ph type="title"/>
          </p:nvPr>
        </p:nvSpPr>
        <p:spPr>
          <a:xfrm>
            <a:off x="457200" y="180408"/>
            <a:ext cx="8229600" cy="778098"/>
          </a:xfrm>
        </p:spPr>
        <p:txBody>
          <a:bodyPr/>
          <a:lstStyle/>
          <a:p>
            <a:r>
              <a:rPr lang="it-IT" sz="2800" b="1" dirty="0">
                <a:solidFill>
                  <a:schemeClr val="tx2"/>
                </a:solidFill>
              </a:rPr>
              <a:t>Learning </a:t>
            </a:r>
            <a:r>
              <a:rPr lang="it-IT" sz="2800" b="1" dirty="0" smtClean="0">
                <a:solidFill>
                  <a:schemeClr val="tx2"/>
                </a:solidFill>
              </a:rPr>
              <a:t>objectives</a:t>
            </a:r>
            <a:endParaRPr lang="it-IT" sz="2800" b="1" dirty="0">
              <a:solidFill>
                <a:schemeClr val="tx2"/>
              </a:solidFill>
            </a:endParaRPr>
          </a:p>
        </p:txBody>
      </p:sp>
      <p:sp>
        <p:nvSpPr>
          <p:cNvPr id="3" name="Segnaposto contenuto 2"/>
          <p:cNvSpPr>
            <a:spLocks noGrp="1"/>
          </p:cNvSpPr>
          <p:nvPr>
            <p:ph idx="1"/>
          </p:nvPr>
        </p:nvSpPr>
        <p:spPr>
          <a:xfrm>
            <a:off x="158680" y="1340768"/>
            <a:ext cx="7149624" cy="5904656"/>
          </a:xfrm>
        </p:spPr>
        <p:txBody>
          <a:bodyPr/>
          <a:lstStyle/>
          <a:p>
            <a:pPr>
              <a:spcAft>
                <a:spcPts val="0"/>
              </a:spcAft>
            </a:pPr>
            <a:r>
              <a:rPr lang="en-US" sz="2200" dirty="0" smtClean="0">
                <a:solidFill>
                  <a:schemeClr val="tx2"/>
                </a:solidFill>
                <a:latin typeface="+mj-lt"/>
              </a:rPr>
              <a:t>Define preconception health</a:t>
            </a:r>
            <a:endParaRPr lang="en-US" sz="2200" dirty="0">
              <a:solidFill>
                <a:schemeClr val="tx2"/>
              </a:solidFill>
              <a:latin typeface="+mj-lt"/>
            </a:endParaRPr>
          </a:p>
          <a:p>
            <a:pPr>
              <a:spcAft>
                <a:spcPts val="0"/>
              </a:spcAft>
            </a:pPr>
            <a:r>
              <a:rPr lang="en-US" sz="2200" dirty="0">
                <a:solidFill>
                  <a:schemeClr val="tx2"/>
                </a:solidFill>
                <a:latin typeface="+mj-lt"/>
              </a:rPr>
              <a:t>Describe the importance of preconception health in relation to the prevention of birth </a:t>
            </a:r>
            <a:r>
              <a:rPr lang="en-US" sz="2200" dirty="0" smtClean="0">
                <a:solidFill>
                  <a:schemeClr val="tx2"/>
                </a:solidFill>
                <a:latin typeface="+mj-lt"/>
              </a:rPr>
              <a:t>defects</a:t>
            </a:r>
          </a:p>
          <a:p>
            <a:pPr>
              <a:spcAft>
                <a:spcPts val="0"/>
              </a:spcAft>
            </a:pPr>
            <a:r>
              <a:rPr lang="en-US" sz="2200" dirty="0" smtClean="0">
                <a:solidFill>
                  <a:schemeClr val="tx2"/>
                </a:solidFill>
                <a:latin typeface="+mj-lt"/>
              </a:rPr>
              <a:t>Identify risk factors during the preconception period that contribute to birth </a:t>
            </a:r>
            <a:r>
              <a:rPr lang="en-US" sz="2200" dirty="0">
                <a:solidFill>
                  <a:schemeClr val="tx2"/>
                </a:solidFill>
                <a:latin typeface="+mj-lt"/>
              </a:rPr>
              <a:t>defects </a:t>
            </a:r>
            <a:endParaRPr lang="en-US" sz="2200" dirty="0" smtClean="0">
              <a:solidFill>
                <a:schemeClr val="tx2"/>
              </a:solidFill>
              <a:latin typeface="+mj-lt"/>
            </a:endParaRPr>
          </a:p>
          <a:p>
            <a:pPr>
              <a:spcAft>
                <a:spcPts val="0"/>
              </a:spcAft>
            </a:pPr>
            <a:r>
              <a:rPr lang="en-US" sz="2200" dirty="0" smtClean="0">
                <a:solidFill>
                  <a:schemeClr val="tx2"/>
                </a:solidFill>
                <a:latin typeface="+mj-lt"/>
              </a:rPr>
              <a:t>Describe preconception health recommendations </a:t>
            </a:r>
            <a:r>
              <a:rPr lang="en-US" sz="2200" dirty="0">
                <a:solidFill>
                  <a:schemeClr val="tx2"/>
                </a:solidFill>
                <a:latin typeface="+mj-lt"/>
              </a:rPr>
              <a:t>for </a:t>
            </a:r>
            <a:r>
              <a:rPr lang="en-US" sz="2200" dirty="0" smtClean="0">
                <a:solidFill>
                  <a:schemeClr val="tx2"/>
                </a:solidFill>
                <a:latin typeface="+mj-lt"/>
              </a:rPr>
              <a:t>healthcare practitioners </a:t>
            </a:r>
          </a:p>
        </p:txBody>
      </p:sp>
      <p:pic>
        <p:nvPicPr>
          <p:cNvPr id="4" name="Picture 3" descr="Woman holding her baby" title="Woman with bab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1330" y="90965"/>
            <a:ext cx="1226395" cy="1833861"/>
          </a:xfrm>
          <a:prstGeom prst="rect">
            <a:avLst/>
          </a:prstGeom>
        </p:spPr>
      </p:pic>
      <p:sp>
        <p:nvSpPr>
          <p:cNvPr id="6" name="TextBox 5"/>
          <p:cNvSpPr txBox="1"/>
          <p:nvPr/>
        </p:nvSpPr>
        <p:spPr>
          <a:xfrm>
            <a:off x="7656970" y="2132604"/>
            <a:ext cx="1450200" cy="369332"/>
          </a:xfrm>
          <a:prstGeom prst="rect">
            <a:avLst/>
          </a:prstGeom>
          <a:noFill/>
        </p:spPr>
        <p:txBody>
          <a:bodyPr wrap="square" rtlCol="0">
            <a:spAutoFit/>
          </a:bodyPr>
          <a:lstStyle/>
          <a:p>
            <a:r>
              <a:rPr lang="en-US" sz="900" dirty="0"/>
              <a:t>© 2014 Arturo </a:t>
            </a:r>
            <a:r>
              <a:rPr lang="en-US" sz="900" dirty="0" err="1"/>
              <a:t>Sanabria</a:t>
            </a:r>
            <a:r>
              <a:rPr lang="en-US" sz="900" dirty="0"/>
              <a:t>, Courtesy of Photoshare</a:t>
            </a:r>
          </a:p>
        </p:txBody>
      </p:sp>
    </p:spTree>
    <p:extLst>
      <p:ext uri="{BB962C8B-B14F-4D97-AF65-F5344CB8AC3E}">
        <p14:creationId xmlns:p14="http://schemas.microsoft.com/office/powerpoint/2010/main" val="2782469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704475" y="6353388"/>
            <a:ext cx="2133600" cy="365125"/>
          </a:xfrm>
        </p:spPr>
        <p:txBody>
          <a:bodyPr/>
          <a:lstStyle/>
          <a:p>
            <a:pPr>
              <a:defRPr/>
            </a:pPr>
            <a:fld id="{5D4B3180-FAF3-44AC-AF6B-5027717FA5F4}" type="slidenum">
              <a:rPr lang="it-IT" smtClean="0">
                <a:latin typeface="+mj-lt"/>
              </a:rPr>
              <a:pPr>
                <a:defRPr/>
              </a:pPr>
              <a:t>20</a:t>
            </a:fld>
            <a:endParaRPr lang="it-IT">
              <a:latin typeface="+mj-lt"/>
            </a:endParaRPr>
          </a:p>
        </p:txBody>
      </p:sp>
      <p:sp>
        <p:nvSpPr>
          <p:cNvPr id="2" name="Title 1"/>
          <p:cNvSpPr>
            <a:spLocks noGrp="1"/>
          </p:cNvSpPr>
          <p:nvPr>
            <p:ph type="title"/>
          </p:nvPr>
        </p:nvSpPr>
        <p:spPr>
          <a:xfrm>
            <a:off x="1208846" y="305002"/>
            <a:ext cx="6851104" cy="1143000"/>
          </a:xfrm>
        </p:spPr>
        <p:txBody>
          <a:bodyPr/>
          <a:lstStyle/>
          <a:p>
            <a:r>
              <a:rPr lang="en-US" sz="2800" b="1" dirty="0" smtClean="0">
                <a:solidFill>
                  <a:schemeClr val="tx2"/>
                </a:solidFill>
              </a:rPr>
              <a:t>Target audiences for preconception health</a:t>
            </a:r>
            <a:endParaRPr lang="en-US" sz="2800" b="1" dirty="0">
              <a:solidFill>
                <a:schemeClr val="tx2"/>
              </a:solidFill>
            </a:endParaRPr>
          </a:p>
        </p:txBody>
      </p:sp>
      <p:sp>
        <p:nvSpPr>
          <p:cNvPr id="4" name="Content Placeholder 3"/>
          <p:cNvSpPr>
            <a:spLocks noGrp="1"/>
          </p:cNvSpPr>
          <p:nvPr>
            <p:ph idx="1"/>
          </p:nvPr>
        </p:nvSpPr>
        <p:spPr>
          <a:xfrm>
            <a:off x="349604" y="2063915"/>
            <a:ext cx="6229672" cy="812031"/>
          </a:xfrm>
        </p:spPr>
        <p:txBody>
          <a:bodyPr/>
          <a:lstStyle/>
          <a:p>
            <a:r>
              <a:rPr lang="en-US" sz="2000" dirty="0" smtClean="0">
                <a:solidFill>
                  <a:srgbClr val="1F497D"/>
                </a:solidFill>
                <a:latin typeface="+mj-lt"/>
                <a:cs typeface="Arial"/>
              </a:rPr>
              <a:t>Healthcare providers should counsel both women and men about preconception health</a:t>
            </a:r>
            <a:endParaRPr lang="en-US" sz="2000" dirty="0">
              <a:solidFill>
                <a:srgbClr val="1F497D"/>
              </a:solidFill>
              <a:latin typeface="+mj-lt"/>
              <a:cs typeface="Arial"/>
            </a:endParaRPr>
          </a:p>
        </p:txBody>
      </p:sp>
      <p:sp>
        <p:nvSpPr>
          <p:cNvPr id="7" name="TextBox 6"/>
          <p:cNvSpPr txBox="1"/>
          <p:nvPr/>
        </p:nvSpPr>
        <p:spPr>
          <a:xfrm>
            <a:off x="349604" y="3366093"/>
            <a:ext cx="8569589" cy="2554545"/>
          </a:xfrm>
          <a:prstGeom prst="rect">
            <a:avLst/>
          </a:prstGeom>
          <a:noFill/>
        </p:spPr>
        <p:txBody>
          <a:bodyPr wrap="square" rtlCol="0">
            <a:spAutoFit/>
          </a:bodyPr>
          <a:lstStyle/>
          <a:p>
            <a:pPr marL="342900" lvl="0" indent="-342900">
              <a:spcBef>
                <a:spcPct val="20000"/>
              </a:spcBef>
              <a:buFont typeface="Arial" charset="0"/>
              <a:buChar char="•"/>
            </a:pPr>
            <a:r>
              <a:rPr lang="en-US" sz="2000" dirty="0">
                <a:solidFill>
                  <a:schemeClr val="tx2"/>
                </a:solidFill>
                <a:latin typeface="+mj-lt"/>
                <a:cs typeface="Arial"/>
              </a:rPr>
              <a:t>Why include </a:t>
            </a:r>
            <a:r>
              <a:rPr lang="en-US" sz="2000" dirty="0" smtClean="0">
                <a:solidFill>
                  <a:schemeClr val="tx2"/>
                </a:solidFill>
                <a:latin typeface="+mj-lt"/>
                <a:cs typeface="Arial"/>
              </a:rPr>
              <a:t>men?</a:t>
            </a:r>
            <a:endParaRPr lang="en-US" sz="2000" dirty="0">
              <a:solidFill>
                <a:schemeClr val="tx2"/>
              </a:solidFill>
              <a:latin typeface="+mj-lt"/>
              <a:cs typeface="Arial"/>
            </a:endParaRPr>
          </a:p>
          <a:p>
            <a:pPr marL="742950" lvl="1" indent="-285750">
              <a:spcBef>
                <a:spcPct val="20000"/>
              </a:spcBef>
              <a:buFont typeface="Arial" charset="0"/>
              <a:buChar char="–"/>
            </a:pPr>
            <a:r>
              <a:rPr lang="en-US" sz="2000" dirty="0" smtClean="0">
                <a:solidFill>
                  <a:schemeClr val="tx2"/>
                </a:solidFill>
                <a:latin typeface="+mj-lt"/>
                <a:cs typeface="Arial"/>
              </a:rPr>
              <a:t>Men </a:t>
            </a:r>
            <a:r>
              <a:rPr lang="en-US" sz="2000" dirty="0">
                <a:solidFill>
                  <a:schemeClr val="tx2"/>
                </a:solidFill>
                <a:latin typeface="+mj-lt"/>
                <a:cs typeface="Arial"/>
              </a:rPr>
              <a:t>and women make reproductive plans together</a:t>
            </a:r>
          </a:p>
          <a:p>
            <a:pPr marL="742950" lvl="1" indent="-285750">
              <a:spcBef>
                <a:spcPct val="20000"/>
              </a:spcBef>
              <a:buFont typeface="Arial" charset="0"/>
              <a:buChar char="–"/>
            </a:pPr>
            <a:r>
              <a:rPr lang="en-US" sz="2000" dirty="0">
                <a:solidFill>
                  <a:schemeClr val="tx2"/>
                </a:solidFill>
                <a:latin typeface="+mj-lt"/>
                <a:cs typeface="Arial"/>
              </a:rPr>
              <a:t>Men and women help each other practice </a:t>
            </a:r>
            <a:r>
              <a:rPr lang="en-US" sz="2000" dirty="0" smtClean="0">
                <a:solidFill>
                  <a:schemeClr val="tx2"/>
                </a:solidFill>
                <a:latin typeface="+mj-lt"/>
                <a:cs typeface="Arial"/>
              </a:rPr>
              <a:t>healthy </a:t>
            </a:r>
            <a:r>
              <a:rPr lang="en-US" sz="2000" dirty="0">
                <a:solidFill>
                  <a:schemeClr val="tx2"/>
                </a:solidFill>
                <a:latin typeface="+mj-lt"/>
                <a:cs typeface="Arial"/>
              </a:rPr>
              <a:t>lifestyle</a:t>
            </a:r>
          </a:p>
          <a:p>
            <a:pPr marL="742950" lvl="1" indent="-285750">
              <a:spcBef>
                <a:spcPct val="20000"/>
              </a:spcBef>
              <a:buFont typeface="Arial" charset="0"/>
              <a:buChar char="–"/>
            </a:pPr>
            <a:r>
              <a:rPr lang="en-US" sz="2000" dirty="0" smtClean="0">
                <a:solidFill>
                  <a:schemeClr val="tx2"/>
                </a:solidFill>
                <a:latin typeface="+mj-lt"/>
                <a:cs typeface="Arial"/>
              </a:rPr>
              <a:t>Men can protect their partners from sexually transmitted diseases by protecting themselves</a:t>
            </a:r>
          </a:p>
          <a:p>
            <a:pPr marL="742950" lvl="1" indent="-285750">
              <a:spcBef>
                <a:spcPct val="20000"/>
              </a:spcBef>
              <a:buFont typeface="Arial" charset="0"/>
              <a:buChar char="–"/>
            </a:pPr>
            <a:r>
              <a:rPr lang="en-US" sz="2000" dirty="0" smtClean="0">
                <a:solidFill>
                  <a:schemeClr val="tx2"/>
                </a:solidFill>
                <a:latin typeface="+mj-lt"/>
                <a:cs typeface="Arial"/>
              </a:rPr>
              <a:t>Men </a:t>
            </a:r>
            <a:r>
              <a:rPr lang="en-US" sz="2000" dirty="0">
                <a:solidFill>
                  <a:schemeClr val="tx2"/>
                </a:solidFill>
                <a:latin typeface="+mj-lt"/>
                <a:cs typeface="Arial"/>
              </a:rPr>
              <a:t>who </a:t>
            </a:r>
            <a:r>
              <a:rPr lang="en-US" sz="2000" dirty="0" smtClean="0">
                <a:solidFill>
                  <a:schemeClr val="tx2"/>
                </a:solidFill>
                <a:latin typeface="+mj-lt"/>
                <a:cs typeface="Arial"/>
              </a:rPr>
              <a:t>smoke </a:t>
            </a:r>
            <a:r>
              <a:rPr lang="en-US" sz="2000" dirty="0">
                <a:solidFill>
                  <a:schemeClr val="tx2"/>
                </a:solidFill>
                <a:latin typeface="+mj-lt"/>
                <a:cs typeface="Arial"/>
              </a:rPr>
              <a:t>expose their partners to secondhand </a:t>
            </a:r>
            <a:r>
              <a:rPr lang="en-US" sz="2000" dirty="0" smtClean="0">
                <a:solidFill>
                  <a:schemeClr val="tx2"/>
                </a:solidFill>
                <a:latin typeface="+mj-lt"/>
                <a:cs typeface="Arial"/>
              </a:rPr>
              <a:t>smoke</a:t>
            </a:r>
          </a:p>
          <a:p>
            <a:pPr marL="742950" lvl="1" indent="-285750">
              <a:spcBef>
                <a:spcPct val="20000"/>
              </a:spcBef>
              <a:buFont typeface="Arial" charset="0"/>
              <a:buChar char="–"/>
            </a:pPr>
            <a:r>
              <a:rPr lang="en-US" sz="2000" dirty="0">
                <a:solidFill>
                  <a:schemeClr val="tx2"/>
                </a:solidFill>
                <a:latin typeface="+mj-lt"/>
                <a:cs typeface="Arial"/>
              </a:rPr>
              <a:t>Father’s health/nutrition impacts baby’s health </a:t>
            </a:r>
          </a:p>
        </p:txBody>
      </p:sp>
      <p:pic>
        <p:nvPicPr>
          <p:cNvPr id="5" name="Picture 4" descr="Photo of Health care provider speaking with patient" title="Health care provider speaking with pati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7913" y="1435917"/>
            <a:ext cx="2566723" cy="1930176"/>
          </a:xfrm>
          <a:prstGeom prst="ellipse">
            <a:avLst/>
          </a:prstGeom>
          <a:ln>
            <a:noFill/>
          </a:ln>
          <a:effectLst>
            <a:softEdge rad="112500"/>
          </a:effectLst>
        </p:spPr>
      </p:pic>
      <p:sp>
        <p:nvSpPr>
          <p:cNvPr id="6" name="Rectangle 5"/>
          <p:cNvSpPr/>
          <p:nvPr/>
        </p:nvSpPr>
        <p:spPr>
          <a:xfrm>
            <a:off x="6704475" y="3196816"/>
            <a:ext cx="3203848" cy="338554"/>
          </a:xfrm>
          <a:prstGeom prst="rect">
            <a:avLst/>
          </a:prstGeom>
        </p:spPr>
        <p:txBody>
          <a:bodyPr wrap="square">
            <a:spAutoFit/>
          </a:bodyPr>
          <a:lstStyle/>
          <a:p>
            <a:r>
              <a:rPr lang="en-US" sz="800" dirty="0">
                <a:latin typeface="+mj-lt"/>
              </a:rPr>
              <a:t>© 2006 Bangladesh Center for Communication </a:t>
            </a:r>
            <a:endParaRPr lang="en-US" sz="800" dirty="0" smtClean="0">
              <a:latin typeface="+mj-lt"/>
            </a:endParaRPr>
          </a:p>
          <a:p>
            <a:r>
              <a:rPr lang="en-US" sz="800" dirty="0" smtClean="0">
                <a:latin typeface="+mj-lt"/>
              </a:rPr>
              <a:t>Programs.  Courtesy </a:t>
            </a:r>
            <a:r>
              <a:rPr lang="en-US" sz="800" dirty="0">
                <a:latin typeface="+mj-lt"/>
              </a:rPr>
              <a:t>of Photoshare</a:t>
            </a:r>
          </a:p>
        </p:txBody>
      </p:sp>
      <p:sp>
        <p:nvSpPr>
          <p:cNvPr id="8" name="Rectangle 7"/>
          <p:cNvSpPr/>
          <p:nvPr/>
        </p:nvSpPr>
        <p:spPr>
          <a:xfrm>
            <a:off x="349604" y="6264562"/>
            <a:ext cx="6409075" cy="246221"/>
          </a:xfrm>
          <a:prstGeom prst="rect">
            <a:avLst/>
          </a:prstGeom>
        </p:spPr>
        <p:txBody>
          <a:bodyPr wrap="square">
            <a:spAutoFit/>
          </a:bodyPr>
          <a:lstStyle/>
          <a:p>
            <a:r>
              <a:rPr lang="en-US" sz="1000" dirty="0" smtClean="0">
                <a:solidFill>
                  <a:schemeClr val="tx2"/>
                </a:solidFill>
                <a:latin typeface="+mj-lt"/>
              </a:rPr>
              <a:t>Source: http</a:t>
            </a:r>
            <a:r>
              <a:rPr lang="en-US" sz="1000" dirty="0">
                <a:solidFill>
                  <a:schemeClr val="tx2"/>
                </a:solidFill>
                <a:latin typeface="+mj-lt"/>
              </a:rPr>
              <a:t>://www.cdc.gov/preconception/men.html </a:t>
            </a:r>
          </a:p>
        </p:txBody>
      </p:sp>
    </p:spTree>
    <p:extLst>
      <p:ext uri="{BB962C8B-B14F-4D97-AF65-F5344CB8AC3E}">
        <p14:creationId xmlns:p14="http://schemas.microsoft.com/office/powerpoint/2010/main" val="245294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0CD67375-FC73-459D-B5F5-556E0DAD2FFD}" type="slidenum">
              <a:rPr lang="it-IT" smtClean="0"/>
              <a:pPr>
                <a:defRPr/>
              </a:pPr>
              <a:t>21</a:t>
            </a:fld>
            <a:endParaRPr lang="it-IT"/>
          </a:p>
        </p:txBody>
      </p:sp>
      <p:sp>
        <p:nvSpPr>
          <p:cNvPr id="2" name="Title 1"/>
          <p:cNvSpPr>
            <a:spLocks noGrp="1"/>
          </p:cNvSpPr>
          <p:nvPr>
            <p:ph type="title"/>
          </p:nvPr>
        </p:nvSpPr>
        <p:spPr/>
        <p:txBody>
          <a:bodyPr/>
          <a:lstStyle/>
          <a:p>
            <a:r>
              <a:rPr lang="en-US" sz="2800" b="1" dirty="0" smtClean="0">
                <a:solidFill>
                  <a:schemeClr val="tx2"/>
                </a:solidFill>
              </a:rPr>
              <a:t>Resources</a:t>
            </a:r>
            <a:endParaRPr lang="en-US" sz="2800" b="1" dirty="0">
              <a:solidFill>
                <a:schemeClr val="tx2"/>
              </a:solidFill>
            </a:endParaRPr>
          </a:p>
        </p:txBody>
      </p:sp>
      <p:sp>
        <p:nvSpPr>
          <p:cNvPr id="3" name="Content Placeholder 2"/>
          <p:cNvSpPr>
            <a:spLocks noGrp="1"/>
          </p:cNvSpPr>
          <p:nvPr>
            <p:ph idx="1"/>
          </p:nvPr>
        </p:nvSpPr>
        <p:spPr>
          <a:xfrm>
            <a:off x="457200" y="1404901"/>
            <a:ext cx="8229600" cy="4756150"/>
          </a:xfrm>
        </p:spPr>
        <p:txBody>
          <a:bodyPr/>
          <a:lstStyle/>
          <a:p>
            <a:r>
              <a:rPr lang="en-US" sz="2000" dirty="0">
                <a:solidFill>
                  <a:schemeClr val="tx2"/>
                </a:solidFill>
                <a:latin typeface="+mj-lt"/>
              </a:rPr>
              <a:t>World Health </a:t>
            </a:r>
            <a:r>
              <a:rPr lang="en-US" sz="2000" dirty="0" smtClean="0">
                <a:solidFill>
                  <a:schemeClr val="tx2"/>
                </a:solidFill>
                <a:latin typeface="+mj-lt"/>
              </a:rPr>
              <a:t>Organization</a:t>
            </a:r>
            <a:endParaRPr lang="en-US" sz="2000" dirty="0">
              <a:solidFill>
                <a:schemeClr val="tx2"/>
              </a:solidFill>
              <a:latin typeface="+mj-lt"/>
              <a:hlinkClick r:id="rId2"/>
            </a:endParaRPr>
          </a:p>
          <a:p>
            <a:pPr lvl="1"/>
            <a:r>
              <a:rPr lang="en-US" sz="1400" dirty="0">
                <a:solidFill>
                  <a:schemeClr val="tx2"/>
                </a:solidFill>
                <a:latin typeface="+mj-lt"/>
                <a:hlinkClick r:id="rId2"/>
              </a:rPr>
              <a:t>http://www.who.int/maternal_child_adolescent/documents/concensus_preconception_care/en</a:t>
            </a:r>
            <a:r>
              <a:rPr lang="en-US" sz="1400" dirty="0" smtClean="0">
                <a:solidFill>
                  <a:schemeClr val="tx2"/>
                </a:solidFill>
                <a:latin typeface="+mj-lt"/>
                <a:hlinkClick r:id="rId2"/>
              </a:rPr>
              <a:t>/</a:t>
            </a:r>
            <a:endParaRPr lang="en-US" sz="1400" dirty="0" smtClean="0">
              <a:solidFill>
                <a:schemeClr val="tx2"/>
              </a:solidFill>
              <a:latin typeface="+mj-lt"/>
            </a:endParaRPr>
          </a:p>
          <a:p>
            <a:pPr lvl="1"/>
            <a:r>
              <a:rPr lang="en-US" sz="1400" dirty="0">
                <a:solidFill>
                  <a:schemeClr val="tx2"/>
                </a:solidFill>
                <a:latin typeface="+mj-lt"/>
                <a:hlinkClick r:id="rId3"/>
              </a:rPr>
              <a:t>http://www.who.int/nutrition/publications/micronutrients/9241594012/en</a:t>
            </a:r>
            <a:endParaRPr lang="en-US" sz="1400" dirty="0">
              <a:solidFill>
                <a:schemeClr val="tx2"/>
              </a:solidFill>
              <a:latin typeface="+mj-lt"/>
            </a:endParaRPr>
          </a:p>
          <a:p>
            <a:r>
              <a:rPr lang="en-US" sz="2000" dirty="0">
                <a:solidFill>
                  <a:schemeClr val="tx2"/>
                </a:solidFill>
                <a:latin typeface="+mj-lt"/>
              </a:rPr>
              <a:t>March of Dimes </a:t>
            </a:r>
            <a:r>
              <a:rPr lang="en-US" sz="2000" dirty="0" smtClean="0">
                <a:solidFill>
                  <a:schemeClr val="tx2"/>
                </a:solidFill>
                <a:latin typeface="+mj-lt"/>
              </a:rPr>
              <a:t>Preconception</a:t>
            </a:r>
            <a:endParaRPr lang="en-US" sz="2000" dirty="0">
              <a:solidFill>
                <a:schemeClr val="tx2"/>
              </a:solidFill>
              <a:latin typeface="+mj-lt"/>
              <a:hlinkClick r:id="rId4"/>
            </a:endParaRPr>
          </a:p>
          <a:p>
            <a:pPr lvl="1"/>
            <a:r>
              <a:rPr lang="en-US" sz="1400" dirty="0" smtClean="0">
                <a:solidFill>
                  <a:schemeClr val="tx2"/>
                </a:solidFill>
                <a:latin typeface="+mj-lt"/>
                <a:hlinkClick r:id="rId4"/>
              </a:rPr>
              <a:t>http</a:t>
            </a:r>
            <a:r>
              <a:rPr lang="en-US" sz="1400" dirty="0">
                <a:solidFill>
                  <a:schemeClr val="tx2"/>
                </a:solidFill>
                <a:latin typeface="+mj-lt"/>
                <a:hlinkClick r:id="rId4"/>
              </a:rPr>
              <a:t>://</a:t>
            </a:r>
            <a:r>
              <a:rPr lang="en-US" sz="1400" dirty="0" smtClean="0">
                <a:solidFill>
                  <a:schemeClr val="tx2"/>
                </a:solidFill>
                <a:latin typeface="+mj-lt"/>
                <a:hlinkClick r:id="rId4"/>
              </a:rPr>
              <a:t>www.marchofdimes.org/nursing/index.bm2?cid=00000003&amp;spid=ne_s2_1_3_2&amp;tpid=ne_sm01_preconception_home</a:t>
            </a:r>
            <a:endParaRPr lang="en-US" sz="1400" dirty="0" smtClean="0">
              <a:solidFill>
                <a:schemeClr val="tx2"/>
              </a:solidFill>
              <a:latin typeface="+mj-lt"/>
            </a:endParaRPr>
          </a:p>
          <a:p>
            <a:r>
              <a:rPr lang="en-US" sz="2000" dirty="0">
                <a:solidFill>
                  <a:schemeClr val="tx2"/>
                </a:solidFill>
                <a:latin typeface="+mj-lt"/>
              </a:rPr>
              <a:t>CDC </a:t>
            </a:r>
            <a:r>
              <a:rPr lang="en-US" sz="2000" dirty="0" smtClean="0">
                <a:solidFill>
                  <a:schemeClr val="tx2"/>
                </a:solidFill>
                <a:latin typeface="+mj-lt"/>
              </a:rPr>
              <a:t>Preconception Health and Health Care</a:t>
            </a:r>
            <a:endParaRPr lang="en-US" sz="2000" dirty="0">
              <a:solidFill>
                <a:schemeClr val="tx2"/>
              </a:solidFill>
              <a:latin typeface="+mj-lt"/>
              <a:hlinkClick r:id="rId5"/>
            </a:endParaRPr>
          </a:p>
          <a:p>
            <a:pPr lvl="1"/>
            <a:r>
              <a:rPr lang="en-US" sz="1400" dirty="0" smtClean="0">
                <a:solidFill>
                  <a:schemeClr val="tx2"/>
                </a:solidFill>
                <a:latin typeface="+mj-lt"/>
                <a:hlinkClick r:id="rId5"/>
              </a:rPr>
              <a:t>http</a:t>
            </a:r>
            <a:r>
              <a:rPr lang="en-US" sz="1400" dirty="0">
                <a:solidFill>
                  <a:schemeClr val="tx2"/>
                </a:solidFill>
                <a:latin typeface="+mj-lt"/>
                <a:hlinkClick r:id="rId5"/>
              </a:rPr>
              <a:t>://</a:t>
            </a:r>
            <a:r>
              <a:rPr lang="en-US" sz="1400" dirty="0" smtClean="0">
                <a:solidFill>
                  <a:schemeClr val="tx2"/>
                </a:solidFill>
                <a:latin typeface="+mj-lt"/>
                <a:hlinkClick r:id="rId5"/>
              </a:rPr>
              <a:t>www.cdc.gov/preconception/hcp/recommendations.html</a:t>
            </a:r>
            <a:endParaRPr lang="en-US" sz="1400" dirty="0" smtClean="0">
              <a:solidFill>
                <a:schemeClr val="tx2"/>
              </a:solidFill>
              <a:latin typeface="+mj-lt"/>
            </a:endParaRPr>
          </a:p>
          <a:p>
            <a:r>
              <a:rPr lang="en-US" sz="2000" dirty="0" smtClean="0">
                <a:solidFill>
                  <a:schemeClr val="tx2"/>
                </a:solidFill>
                <a:latin typeface="+mj-lt"/>
              </a:rPr>
              <a:t>Food </a:t>
            </a:r>
            <a:r>
              <a:rPr lang="en-US" sz="2000" dirty="0">
                <a:solidFill>
                  <a:schemeClr val="tx2"/>
                </a:solidFill>
                <a:latin typeface="+mj-lt"/>
              </a:rPr>
              <a:t>Fortification </a:t>
            </a:r>
            <a:r>
              <a:rPr lang="en-US" sz="2000" dirty="0" smtClean="0">
                <a:solidFill>
                  <a:schemeClr val="tx2"/>
                </a:solidFill>
                <a:latin typeface="+mj-lt"/>
              </a:rPr>
              <a:t>Initiative</a:t>
            </a:r>
            <a:endParaRPr lang="en-US" sz="2000" dirty="0">
              <a:solidFill>
                <a:schemeClr val="tx2"/>
              </a:solidFill>
              <a:latin typeface="+mj-lt"/>
            </a:endParaRPr>
          </a:p>
          <a:p>
            <a:pPr lvl="1"/>
            <a:r>
              <a:rPr lang="en-US" sz="1400" dirty="0">
                <a:solidFill>
                  <a:schemeClr val="tx2"/>
                </a:solidFill>
                <a:latin typeface="+mj-lt"/>
                <a:hlinkClick r:id="rId6"/>
              </a:rPr>
              <a:t>http://www.ffinetwork.org/</a:t>
            </a:r>
            <a:r>
              <a:rPr lang="en-US" sz="1400" dirty="0">
                <a:solidFill>
                  <a:schemeClr val="tx2"/>
                </a:solidFill>
                <a:latin typeface="+mj-lt"/>
              </a:rPr>
              <a:t> </a:t>
            </a:r>
            <a:endParaRPr lang="en-US" dirty="0" smtClean="0">
              <a:solidFill>
                <a:schemeClr val="tx2"/>
              </a:solidFill>
              <a:latin typeface="+mj-lt"/>
            </a:endParaRPr>
          </a:p>
          <a:p>
            <a:r>
              <a:rPr lang="en-US" sz="2000" dirty="0">
                <a:solidFill>
                  <a:schemeClr val="tx2"/>
                </a:solidFill>
                <a:latin typeface="+mj-lt"/>
              </a:rPr>
              <a:t>Before and Beyond</a:t>
            </a:r>
            <a:endParaRPr lang="en-US" sz="2000" dirty="0">
              <a:solidFill>
                <a:schemeClr val="tx2"/>
              </a:solidFill>
              <a:latin typeface="+mj-lt"/>
              <a:hlinkClick r:id="rId7"/>
            </a:endParaRPr>
          </a:p>
          <a:p>
            <a:pPr lvl="1"/>
            <a:r>
              <a:rPr lang="en-US" sz="1400" dirty="0" smtClean="0">
                <a:solidFill>
                  <a:schemeClr val="tx2"/>
                </a:solidFill>
                <a:latin typeface="+mj-lt"/>
                <a:hlinkClick r:id="rId7"/>
              </a:rPr>
              <a:t>http</a:t>
            </a:r>
            <a:r>
              <a:rPr lang="en-US" sz="1400" dirty="0">
                <a:solidFill>
                  <a:schemeClr val="tx2"/>
                </a:solidFill>
                <a:latin typeface="+mj-lt"/>
                <a:hlinkClick r:id="rId7"/>
              </a:rPr>
              <a:t>://beforeandbeyond.org</a:t>
            </a:r>
            <a:r>
              <a:rPr lang="en-US" sz="1400" dirty="0" smtClean="0">
                <a:solidFill>
                  <a:schemeClr val="tx2"/>
                </a:solidFill>
                <a:latin typeface="+mj-lt"/>
                <a:hlinkClick r:id="rId7"/>
              </a:rPr>
              <a:t>/</a:t>
            </a:r>
            <a:endParaRPr lang="en-US" sz="1400" dirty="0" smtClean="0">
              <a:solidFill>
                <a:schemeClr val="tx2"/>
              </a:solidFill>
              <a:latin typeface="+mj-lt"/>
            </a:endParaRPr>
          </a:p>
          <a:p>
            <a:pPr>
              <a:buFont typeface="Arial" panose="020B0604020202020204" pitchFamily="34" charset="0"/>
              <a:buChar char="•"/>
            </a:pPr>
            <a:r>
              <a:rPr lang="en-US" sz="1800" dirty="0" smtClean="0">
                <a:solidFill>
                  <a:schemeClr val="tx2"/>
                </a:solidFill>
                <a:latin typeface="+mj-lt"/>
              </a:rPr>
              <a:t>CDC Show Your Love Campaign</a:t>
            </a:r>
          </a:p>
          <a:p>
            <a:pPr lvl="1">
              <a:buFont typeface="Calibri" panose="020F0502020204030204" pitchFamily="34" charset="0"/>
              <a:buChar char="–"/>
            </a:pPr>
            <a:r>
              <a:rPr lang="en-US" sz="1400" smtClean="0">
                <a:solidFill>
                  <a:schemeClr val="tx2"/>
                </a:solidFill>
                <a:latin typeface="+mj-lt"/>
                <a:hlinkClick r:id="rId8"/>
              </a:rPr>
              <a:t>http</a:t>
            </a:r>
            <a:r>
              <a:rPr lang="en-US" sz="1400">
                <a:solidFill>
                  <a:schemeClr val="tx2"/>
                </a:solidFill>
                <a:latin typeface="+mj-lt"/>
                <a:hlinkClick r:id="rId8"/>
              </a:rPr>
              <a:t>://</a:t>
            </a:r>
            <a:r>
              <a:rPr lang="en-US" sz="1400" smtClean="0">
                <a:solidFill>
                  <a:schemeClr val="tx2"/>
                </a:solidFill>
                <a:latin typeface="+mj-lt"/>
                <a:hlinkClick r:id="rId8"/>
              </a:rPr>
              <a:t>www.cdc.gov/preconception/showyourlove/index.html</a:t>
            </a:r>
            <a:endParaRPr lang="en-US" sz="1400" smtClean="0">
              <a:solidFill>
                <a:schemeClr val="tx2"/>
              </a:solidFill>
              <a:latin typeface="+mj-lt"/>
            </a:endParaRPr>
          </a:p>
          <a:p>
            <a:pPr lvl="1">
              <a:buFont typeface="Calibri" panose="020F0502020204030204" pitchFamily="34" charset="0"/>
              <a:buChar char="–"/>
            </a:pPr>
            <a:endParaRPr lang="en-US" sz="1400" dirty="0" smtClean="0">
              <a:solidFill>
                <a:schemeClr val="tx2"/>
              </a:solidFill>
              <a:latin typeface="+mj-lt"/>
            </a:endParaRPr>
          </a:p>
          <a:p>
            <a:pPr lvl="1"/>
            <a:endParaRPr lang="en-US" dirty="0">
              <a:solidFill>
                <a:schemeClr val="tx2"/>
              </a:solidFill>
              <a:latin typeface="+mj-lt"/>
            </a:endParaRPr>
          </a:p>
        </p:txBody>
      </p:sp>
    </p:spTree>
    <p:extLst>
      <p:ext uri="{BB962C8B-B14F-4D97-AF65-F5344CB8AC3E}">
        <p14:creationId xmlns:p14="http://schemas.microsoft.com/office/powerpoint/2010/main" val="3001517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CD67375-FC73-459D-B5F5-556E0DAD2FFD}" type="slidenum">
              <a:rPr lang="it-IT" smtClean="0"/>
              <a:pPr>
                <a:defRPr/>
              </a:pPr>
              <a:t>22</a:t>
            </a:fld>
            <a:endParaRPr lang="it-IT"/>
          </a:p>
        </p:txBody>
      </p:sp>
      <p:sp>
        <p:nvSpPr>
          <p:cNvPr id="2" name="Title 1"/>
          <p:cNvSpPr>
            <a:spLocks noGrp="1"/>
          </p:cNvSpPr>
          <p:nvPr>
            <p:ph type="title"/>
          </p:nvPr>
        </p:nvSpPr>
        <p:spPr>
          <a:xfrm>
            <a:off x="457200" y="-92362"/>
            <a:ext cx="8229600" cy="1143000"/>
          </a:xfrm>
        </p:spPr>
        <p:txBody>
          <a:bodyPr/>
          <a:lstStyle/>
          <a:p>
            <a:r>
              <a:rPr lang="en-US" sz="2800" b="1" dirty="0">
                <a:solidFill>
                  <a:schemeClr val="tx2"/>
                </a:solidFill>
              </a:rPr>
              <a:t>Acknowledgements</a:t>
            </a:r>
          </a:p>
        </p:txBody>
      </p:sp>
      <p:sp>
        <p:nvSpPr>
          <p:cNvPr id="3" name="Content Placeholder 2"/>
          <p:cNvSpPr>
            <a:spLocks noGrp="1"/>
          </p:cNvSpPr>
          <p:nvPr>
            <p:ph idx="1"/>
          </p:nvPr>
        </p:nvSpPr>
        <p:spPr>
          <a:xfrm>
            <a:off x="457200" y="1417638"/>
            <a:ext cx="5266928" cy="4938712"/>
          </a:xfrm>
        </p:spPr>
        <p:txBody>
          <a:bodyPr/>
          <a:lstStyle/>
          <a:p>
            <a:r>
              <a:rPr lang="en-US" sz="2200" dirty="0">
                <a:solidFill>
                  <a:schemeClr val="tx2"/>
                </a:solidFill>
              </a:rPr>
              <a:t>This presentation was developed by </a:t>
            </a:r>
            <a:r>
              <a:rPr lang="en-US" sz="2200" dirty="0" smtClean="0">
                <a:solidFill>
                  <a:schemeClr val="tx2"/>
                </a:solidFill>
              </a:rPr>
              <a:t>the </a:t>
            </a:r>
            <a:r>
              <a:rPr lang="en-US" sz="2200" dirty="0">
                <a:solidFill>
                  <a:schemeClr val="tx2"/>
                </a:solidFill>
              </a:rPr>
              <a:t>March of Dimes </a:t>
            </a:r>
            <a:r>
              <a:rPr lang="en-US" sz="2200" dirty="0" smtClean="0">
                <a:solidFill>
                  <a:schemeClr val="tx2"/>
                </a:solidFill>
              </a:rPr>
              <a:t>Foundation </a:t>
            </a:r>
            <a:r>
              <a:rPr lang="en-US" sz="2200" dirty="0">
                <a:solidFill>
                  <a:schemeClr val="tx2"/>
                </a:solidFill>
              </a:rPr>
              <a:t>in collaboration with: </a:t>
            </a:r>
          </a:p>
          <a:p>
            <a:pPr lvl="1"/>
            <a:r>
              <a:rPr lang="en-US" sz="2200" dirty="0">
                <a:solidFill>
                  <a:schemeClr val="tx2"/>
                </a:solidFill>
              </a:rPr>
              <a:t>U.S. Centers for Disease Control and </a:t>
            </a:r>
            <a:r>
              <a:rPr lang="en-US" sz="2200" dirty="0" smtClean="0">
                <a:solidFill>
                  <a:schemeClr val="tx2"/>
                </a:solidFill>
              </a:rPr>
              <a:t>Prevention’s Division of Birth </a:t>
            </a:r>
            <a:r>
              <a:rPr lang="en-US" sz="2200" dirty="0">
                <a:solidFill>
                  <a:schemeClr val="tx2"/>
                </a:solidFill>
              </a:rPr>
              <a:t>Defects and Developmental Disabilities </a:t>
            </a:r>
            <a:r>
              <a:rPr lang="en-US" sz="2200" dirty="0" smtClean="0">
                <a:solidFill>
                  <a:schemeClr val="tx2"/>
                </a:solidFill>
              </a:rPr>
              <a:t>Surveillance Working Group</a:t>
            </a:r>
          </a:p>
          <a:p>
            <a:pPr lvl="1"/>
            <a:r>
              <a:rPr lang="en-US" sz="2200" dirty="0" smtClean="0">
                <a:solidFill>
                  <a:schemeClr val="tx2"/>
                </a:solidFill>
              </a:rPr>
              <a:t>International Clearinghouse for </a:t>
            </a:r>
            <a:r>
              <a:rPr lang="en-US" sz="2200" dirty="0">
                <a:solidFill>
                  <a:schemeClr val="tx2"/>
                </a:solidFill>
              </a:rPr>
              <a:t>Birth Defects Surveillance and </a:t>
            </a:r>
            <a:r>
              <a:rPr lang="en-US" sz="2200" dirty="0" smtClean="0">
                <a:solidFill>
                  <a:schemeClr val="tx2"/>
                </a:solidFill>
              </a:rPr>
              <a:t>Research</a:t>
            </a:r>
          </a:p>
          <a:p>
            <a:pPr lvl="1"/>
            <a:r>
              <a:rPr lang="en-US" sz="2200" dirty="0" smtClean="0">
                <a:solidFill>
                  <a:schemeClr val="tx2"/>
                </a:solidFill>
              </a:rPr>
              <a:t>World Health Organization</a:t>
            </a:r>
            <a:endParaRPr lang="en-US" sz="2200" dirty="0">
              <a:solidFill>
                <a:schemeClr val="tx2"/>
              </a:solidFill>
            </a:endParaRPr>
          </a:p>
          <a:p>
            <a:pPr marL="400050" lvl="1" indent="0">
              <a:buNone/>
            </a:pPr>
            <a:endParaRPr lang="en-US" sz="2000" dirty="0">
              <a:solidFill>
                <a:schemeClr val="tx2"/>
              </a:solidFill>
            </a:endParaRPr>
          </a:p>
        </p:txBody>
      </p:sp>
      <p:pic>
        <p:nvPicPr>
          <p:cNvPr id="5" name="Picture 4" descr="African woman with child" title="African woman with child"/>
          <p:cNvPicPr>
            <a:picLocks noChangeAspect="1"/>
          </p:cNvPicPr>
          <p:nvPr/>
        </p:nvPicPr>
        <p:blipFill>
          <a:blip r:embed="rId2" cstate="print"/>
          <a:stretch>
            <a:fillRect/>
          </a:stretch>
        </p:blipFill>
        <p:spPr>
          <a:xfrm>
            <a:off x="6244087" y="2060848"/>
            <a:ext cx="2303883" cy="3744416"/>
          </a:xfrm>
          <a:prstGeom prst="rect">
            <a:avLst/>
          </a:prstGeom>
        </p:spPr>
      </p:pic>
      <p:sp>
        <p:nvSpPr>
          <p:cNvPr id="6" name="Rectangle 5"/>
          <p:cNvSpPr/>
          <p:nvPr/>
        </p:nvSpPr>
        <p:spPr>
          <a:xfrm>
            <a:off x="6084168" y="5589240"/>
            <a:ext cx="2611328" cy="400110"/>
          </a:xfrm>
          <a:prstGeom prst="rect">
            <a:avLst/>
          </a:prstGeom>
        </p:spPr>
        <p:txBody>
          <a:bodyPr wrap="square">
            <a:spAutoFit/>
          </a:bodyPr>
          <a:lstStyle/>
          <a:p>
            <a:r>
              <a:rPr lang="en-US" sz="1000" dirty="0" smtClean="0">
                <a:solidFill>
                  <a:schemeClr val="tx2"/>
                </a:solidFill>
              </a:rPr>
              <a:t>© 2007 Wendy </a:t>
            </a:r>
            <a:r>
              <a:rPr lang="en-US" sz="1000" dirty="0" err="1" smtClean="0">
                <a:solidFill>
                  <a:schemeClr val="tx2"/>
                </a:solidFill>
              </a:rPr>
              <a:t>MacNaughton</a:t>
            </a:r>
            <a:r>
              <a:rPr lang="en-US" sz="1000" dirty="0" smtClean="0">
                <a:solidFill>
                  <a:schemeClr val="tx2"/>
                </a:solidFill>
              </a:rPr>
              <a:t> Courtesy of Photoshare</a:t>
            </a:r>
            <a:endParaRPr lang="en-US" sz="1000" dirty="0">
              <a:solidFill>
                <a:schemeClr val="tx2"/>
              </a:solidFill>
            </a:endParaRPr>
          </a:p>
        </p:txBody>
      </p:sp>
    </p:spTree>
    <p:extLst>
      <p:ext uri="{BB962C8B-B14F-4D97-AF65-F5344CB8AC3E}">
        <p14:creationId xmlns:p14="http://schemas.microsoft.com/office/powerpoint/2010/main" val="1603202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0CD67375-FC73-459D-B5F5-556E0DAD2FFD}" type="slidenum">
              <a:rPr lang="it-IT" smtClean="0"/>
              <a:pPr>
                <a:defRPr/>
              </a:pPr>
              <a:t>3</a:t>
            </a:fld>
            <a:endParaRPr lang="it-IT" dirty="0"/>
          </a:p>
        </p:txBody>
      </p:sp>
      <p:sp>
        <p:nvSpPr>
          <p:cNvPr id="2" name="Title 1"/>
          <p:cNvSpPr>
            <a:spLocks noGrp="1"/>
          </p:cNvSpPr>
          <p:nvPr>
            <p:ph type="title"/>
          </p:nvPr>
        </p:nvSpPr>
        <p:spPr>
          <a:xfrm>
            <a:off x="267152" y="155010"/>
            <a:ext cx="8229600" cy="796018"/>
          </a:xfrm>
        </p:spPr>
        <p:txBody>
          <a:bodyPr/>
          <a:lstStyle/>
          <a:p>
            <a:r>
              <a:rPr lang="en-US" sz="2800" b="1" dirty="0" smtClean="0">
                <a:solidFill>
                  <a:schemeClr val="tx2"/>
                </a:solidFill>
              </a:rPr>
              <a:t>Defining preconception health and health care </a:t>
            </a:r>
            <a:endParaRPr lang="en-US" sz="2800" b="1" dirty="0">
              <a:solidFill>
                <a:schemeClr val="tx2"/>
              </a:solidFill>
            </a:endParaRPr>
          </a:p>
        </p:txBody>
      </p:sp>
      <p:sp>
        <p:nvSpPr>
          <p:cNvPr id="5" name="Content Placeholder 4"/>
          <p:cNvSpPr>
            <a:spLocks noGrp="1"/>
          </p:cNvSpPr>
          <p:nvPr>
            <p:ph idx="1"/>
          </p:nvPr>
        </p:nvSpPr>
        <p:spPr>
          <a:xfrm>
            <a:off x="283920" y="1408814"/>
            <a:ext cx="5904656" cy="4794836"/>
          </a:xfrm>
        </p:spPr>
        <p:txBody>
          <a:bodyPr>
            <a:noAutofit/>
          </a:bodyPr>
          <a:lstStyle/>
          <a:p>
            <a:pPr marL="0" indent="0">
              <a:buNone/>
            </a:pPr>
            <a:r>
              <a:rPr lang="en-US" sz="2200" b="1" dirty="0">
                <a:solidFill>
                  <a:schemeClr val="tx2"/>
                </a:solidFill>
                <a:latin typeface="+mj-lt"/>
              </a:rPr>
              <a:t>Preconception health </a:t>
            </a:r>
            <a:endParaRPr lang="en-US" sz="2200" b="1" dirty="0" smtClean="0">
              <a:solidFill>
                <a:schemeClr val="tx2"/>
              </a:solidFill>
              <a:latin typeface="+mj-lt"/>
            </a:endParaRPr>
          </a:p>
          <a:p>
            <a:r>
              <a:rPr lang="en-US" sz="2400" dirty="0" smtClean="0">
                <a:solidFill>
                  <a:schemeClr val="tx2"/>
                </a:solidFill>
              </a:rPr>
              <a:t>Personal health during the reproductive years</a:t>
            </a:r>
          </a:p>
          <a:p>
            <a:r>
              <a:rPr lang="en-US" sz="2400" dirty="0" smtClean="0">
                <a:solidFill>
                  <a:schemeClr val="tx2"/>
                </a:solidFill>
              </a:rPr>
              <a:t>Focuses </a:t>
            </a:r>
            <a:r>
              <a:rPr lang="en-US" sz="2400" dirty="0">
                <a:solidFill>
                  <a:schemeClr val="tx2"/>
                </a:solidFill>
              </a:rPr>
              <a:t>on </a:t>
            </a:r>
            <a:r>
              <a:rPr lang="en-US" sz="2400" dirty="0" smtClean="0">
                <a:solidFill>
                  <a:schemeClr val="tx2"/>
                </a:solidFill>
              </a:rPr>
              <a:t>optimizing a woman’s health to promote a future healthy pregnancy, regardless of pregnancy plans</a:t>
            </a:r>
          </a:p>
          <a:p>
            <a:pPr marL="0" indent="0">
              <a:buNone/>
            </a:pPr>
            <a:endParaRPr lang="en-US" sz="2200" b="1" dirty="0" smtClean="0">
              <a:solidFill>
                <a:schemeClr val="tx2"/>
              </a:solidFill>
              <a:latin typeface="+mj-lt"/>
            </a:endParaRPr>
          </a:p>
          <a:p>
            <a:pPr marL="0" indent="0">
              <a:buNone/>
            </a:pPr>
            <a:r>
              <a:rPr lang="en-US" sz="2200" b="1" dirty="0" smtClean="0">
                <a:solidFill>
                  <a:schemeClr val="tx2"/>
                </a:solidFill>
                <a:latin typeface="+mj-lt"/>
              </a:rPr>
              <a:t>Preconception health care</a:t>
            </a:r>
          </a:p>
          <a:p>
            <a:r>
              <a:rPr lang="en-US" sz="2400" dirty="0" smtClean="0">
                <a:solidFill>
                  <a:schemeClr val="tx2"/>
                </a:solidFill>
              </a:rPr>
              <a:t>Medical </a:t>
            </a:r>
            <a:r>
              <a:rPr lang="en-US" sz="2400" dirty="0">
                <a:solidFill>
                  <a:schemeClr val="tx2"/>
                </a:solidFill>
              </a:rPr>
              <a:t>care </a:t>
            </a:r>
            <a:r>
              <a:rPr lang="en-US" sz="2400" dirty="0" smtClean="0">
                <a:solidFill>
                  <a:schemeClr val="tx2"/>
                </a:solidFill>
              </a:rPr>
              <a:t>to promote both a woman’s health and that of her future baby</a:t>
            </a:r>
            <a:endParaRPr lang="en-US" sz="2200" dirty="0" smtClean="0">
              <a:solidFill>
                <a:schemeClr val="tx2"/>
              </a:solidFill>
              <a:latin typeface="+mj-lt"/>
            </a:endParaRPr>
          </a:p>
          <a:p>
            <a:endParaRPr lang="en-US" sz="2200" dirty="0" smtClean="0">
              <a:solidFill>
                <a:schemeClr val="tx2"/>
              </a:solidFill>
              <a:latin typeface="+mj-lt"/>
            </a:endParaRPr>
          </a:p>
        </p:txBody>
      </p:sp>
      <p:pic>
        <p:nvPicPr>
          <p:cNvPr id="3" name="Picture 2" descr="Smiling woman" title="Smiling wo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921" y="1274152"/>
            <a:ext cx="3262584" cy="2173697"/>
          </a:xfrm>
          <a:prstGeom prst="ellipse">
            <a:avLst/>
          </a:prstGeom>
          <a:ln>
            <a:noFill/>
          </a:ln>
          <a:effectLst>
            <a:softEdge rad="112500"/>
          </a:effectLst>
        </p:spPr>
      </p:pic>
      <p:sp>
        <p:nvSpPr>
          <p:cNvPr id="6" name="TextBox 5"/>
          <p:cNvSpPr txBox="1"/>
          <p:nvPr/>
        </p:nvSpPr>
        <p:spPr>
          <a:xfrm>
            <a:off x="6156176" y="3447850"/>
            <a:ext cx="2987824" cy="369332"/>
          </a:xfrm>
          <a:prstGeom prst="rect">
            <a:avLst/>
          </a:prstGeom>
          <a:noFill/>
        </p:spPr>
        <p:txBody>
          <a:bodyPr wrap="square" rtlCol="0">
            <a:spAutoFit/>
          </a:bodyPr>
          <a:lstStyle/>
          <a:p>
            <a:r>
              <a:rPr lang="en-US" sz="900" dirty="0"/>
              <a:t>© 2012 </a:t>
            </a:r>
            <a:r>
              <a:rPr lang="en-US" sz="900" dirty="0" err="1"/>
              <a:t>Akintunde</a:t>
            </a:r>
            <a:r>
              <a:rPr lang="en-US" sz="900" dirty="0"/>
              <a:t> </a:t>
            </a:r>
            <a:r>
              <a:rPr lang="en-US" sz="900" dirty="0" err="1"/>
              <a:t>Akinleye</a:t>
            </a:r>
            <a:r>
              <a:rPr lang="en-US" sz="900" dirty="0"/>
              <a:t>/NURHI, Courtesy of Photoshare</a:t>
            </a:r>
          </a:p>
        </p:txBody>
      </p:sp>
      <p:sp>
        <p:nvSpPr>
          <p:cNvPr id="7" name="Rectangle 6"/>
          <p:cNvSpPr/>
          <p:nvPr/>
        </p:nvSpPr>
        <p:spPr>
          <a:xfrm>
            <a:off x="267152" y="6197764"/>
            <a:ext cx="9345408" cy="246221"/>
          </a:xfrm>
          <a:prstGeom prst="rect">
            <a:avLst/>
          </a:prstGeom>
        </p:spPr>
        <p:txBody>
          <a:bodyPr wrap="square">
            <a:spAutoFit/>
          </a:bodyPr>
          <a:lstStyle/>
          <a:p>
            <a:r>
              <a:rPr lang="en-US" sz="1000" dirty="0" smtClean="0">
                <a:solidFill>
                  <a:srgbClr val="002060"/>
                </a:solidFill>
                <a:latin typeface="+mj-lt"/>
              </a:rPr>
              <a:t>Sources: </a:t>
            </a:r>
            <a:r>
              <a:rPr lang="en-US" sz="1000" dirty="0" smtClean="0">
                <a:solidFill>
                  <a:srgbClr val="002060"/>
                </a:solidFill>
                <a:latin typeface="+mj-lt"/>
                <a:hlinkClick r:id="rId4"/>
              </a:rPr>
              <a:t>http://www.cdc.gov/preconception/overview.html</a:t>
            </a:r>
            <a:r>
              <a:rPr lang="en-US" sz="1000" dirty="0" smtClean="0">
                <a:solidFill>
                  <a:srgbClr val="002060"/>
                </a:solidFill>
                <a:latin typeface="+mj-lt"/>
              </a:rPr>
              <a:t>; http</a:t>
            </a:r>
            <a:r>
              <a:rPr lang="en-US" sz="1000" dirty="0">
                <a:solidFill>
                  <a:srgbClr val="002060"/>
                </a:solidFill>
                <a:latin typeface="+mj-lt"/>
              </a:rPr>
              <a:t>://www.cdc.gov/mmwr/preview/mmwrhtml/rr5506a1.htm</a:t>
            </a:r>
          </a:p>
        </p:txBody>
      </p:sp>
    </p:spTree>
    <p:extLst>
      <p:ext uri="{BB962C8B-B14F-4D97-AF65-F5344CB8AC3E}">
        <p14:creationId xmlns:p14="http://schemas.microsoft.com/office/powerpoint/2010/main" val="3386694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CD67375-FC73-459D-B5F5-556E0DAD2FFD}" type="slidenum">
              <a:rPr lang="it-IT" smtClean="0"/>
              <a:pPr>
                <a:defRPr/>
              </a:pPr>
              <a:t>4</a:t>
            </a:fld>
            <a:endParaRPr lang="it-IT"/>
          </a:p>
        </p:txBody>
      </p:sp>
      <p:sp>
        <p:nvSpPr>
          <p:cNvPr id="2" name="Title 1"/>
          <p:cNvSpPr>
            <a:spLocks noGrp="1"/>
          </p:cNvSpPr>
          <p:nvPr>
            <p:ph type="title"/>
          </p:nvPr>
        </p:nvSpPr>
        <p:spPr>
          <a:xfrm>
            <a:off x="467544" y="116632"/>
            <a:ext cx="8229600" cy="634082"/>
          </a:xfrm>
        </p:spPr>
        <p:txBody>
          <a:bodyPr/>
          <a:lstStyle/>
          <a:p>
            <a:r>
              <a:rPr lang="en-US" sz="2800" b="1" dirty="0">
                <a:solidFill>
                  <a:schemeClr val="tx2"/>
                </a:solidFill>
              </a:rPr>
              <a:t>Main</a:t>
            </a:r>
            <a:r>
              <a:rPr lang="en-US" sz="2800" dirty="0" smtClean="0">
                <a:solidFill>
                  <a:schemeClr val="tx2"/>
                </a:solidFill>
              </a:rPr>
              <a:t> </a:t>
            </a:r>
            <a:r>
              <a:rPr lang="en-US" sz="2800" b="1" dirty="0">
                <a:solidFill>
                  <a:schemeClr val="tx2"/>
                </a:solidFill>
              </a:rPr>
              <a:t>g</a:t>
            </a:r>
            <a:r>
              <a:rPr lang="en-US" sz="2800" b="1" dirty="0" smtClean="0">
                <a:solidFill>
                  <a:schemeClr val="tx2"/>
                </a:solidFill>
              </a:rPr>
              <a:t>oals of preconception </a:t>
            </a:r>
            <a:r>
              <a:rPr lang="en-US" sz="2800" b="1" dirty="0">
                <a:solidFill>
                  <a:schemeClr val="tx2"/>
                </a:solidFill>
              </a:rPr>
              <a:t>c</a:t>
            </a:r>
            <a:r>
              <a:rPr lang="en-US" sz="2800" b="1" dirty="0" smtClean="0">
                <a:solidFill>
                  <a:schemeClr val="tx2"/>
                </a:solidFill>
              </a:rPr>
              <a:t>are</a:t>
            </a:r>
            <a:endParaRPr lang="en-US" sz="2800" b="1" dirty="0">
              <a:solidFill>
                <a:schemeClr val="tx2"/>
              </a:solidFill>
            </a:endParaRPr>
          </a:p>
        </p:txBody>
      </p:sp>
      <p:sp>
        <p:nvSpPr>
          <p:cNvPr id="3" name="Content Placeholder 2"/>
          <p:cNvSpPr>
            <a:spLocks noGrp="1"/>
          </p:cNvSpPr>
          <p:nvPr>
            <p:ph idx="1"/>
          </p:nvPr>
        </p:nvSpPr>
        <p:spPr>
          <a:xfrm>
            <a:off x="487680" y="1264920"/>
            <a:ext cx="8199120" cy="4529803"/>
          </a:xfrm>
        </p:spPr>
        <p:txBody>
          <a:bodyPr/>
          <a:lstStyle/>
          <a:p>
            <a:pPr marL="0" indent="0">
              <a:buFont typeface="Arial" charset="0"/>
              <a:buNone/>
            </a:pPr>
            <a:r>
              <a:rPr lang="en-US" sz="2200" dirty="0">
                <a:solidFill>
                  <a:schemeClr val="tx2"/>
                </a:solidFill>
              </a:rPr>
              <a:t>In 2008, CDC released </a:t>
            </a:r>
            <a:r>
              <a:rPr lang="en-US" sz="2200" dirty="0" smtClean="0">
                <a:solidFill>
                  <a:schemeClr val="tx2"/>
                </a:solidFill>
              </a:rPr>
              <a:t>the </a:t>
            </a:r>
            <a:r>
              <a:rPr lang="en-US" sz="2200" dirty="0">
                <a:solidFill>
                  <a:schemeClr val="tx2"/>
                </a:solidFill>
              </a:rPr>
              <a:t>Clinical Content of Preconception </a:t>
            </a:r>
            <a:r>
              <a:rPr lang="en-US" sz="2200" dirty="0" smtClean="0">
                <a:solidFill>
                  <a:schemeClr val="tx2"/>
                </a:solidFill>
              </a:rPr>
              <a:t>Care with three </a:t>
            </a:r>
            <a:r>
              <a:rPr lang="en-US" sz="2200" dirty="0">
                <a:solidFill>
                  <a:schemeClr val="tx2"/>
                </a:solidFill>
              </a:rPr>
              <a:t>main goals for preconception </a:t>
            </a:r>
            <a:r>
              <a:rPr lang="en-US" sz="2200" dirty="0" smtClean="0">
                <a:solidFill>
                  <a:schemeClr val="tx2"/>
                </a:solidFill>
              </a:rPr>
              <a:t>care – providing protection, avoiding harmful exposures, and managing conditions</a:t>
            </a:r>
            <a:endParaRPr lang="en-US" sz="2200" dirty="0">
              <a:solidFill>
                <a:schemeClr val="tx2"/>
              </a:solidFill>
            </a:endParaRPr>
          </a:p>
          <a:p>
            <a:pPr marL="0" indent="0">
              <a:buNone/>
            </a:pPr>
            <a:endParaRPr lang="en-US" sz="2200" dirty="0">
              <a:solidFill>
                <a:schemeClr val="tx2"/>
              </a:solidFill>
              <a:latin typeface="+mj-lt"/>
            </a:endParaRPr>
          </a:p>
          <a:p>
            <a:endParaRPr lang="en-US" sz="2200" dirty="0">
              <a:solidFill>
                <a:schemeClr val="tx2"/>
              </a:solidFill>
              <a:latin typeface="+mj-lt"/>
            </a:endParaRPr>
          </a:p>
        </p:txBody>
      </p:sp>
      <p:graphicFrame>
        <p:nvGraphicFramePr>
          <p:cNvPr id="7" name="Table 6" descr="Main goals of preconception care" title="Table"/>
          <p:cNvGraphicFramePr>
            <a:graphicFrameLocks noGrp="1"/>
          </p:cNvGraphicFramePr>
          <p:nvPr>
            <p:extLst>
              <p:ext uri="{D42A27DB-BD31-4B8C-83A1-F6EECF244321}">
                <p14:modId xmlns:p14="http://schemas.microsoft.com/office/powerpoint/2010/main" val="1684147410"/>
              </p:ext>
            </p:extLst>
          </p:nvPr>
        </p:nvGraphicFramePr>
        <p:xfrm>
          <a:off x="518160" y="2742102"/>
          <a:ext cx="8178984" cy="3424716"/>
        </p:xfrm>
        <a:graphic>
          <a:graphicData uri="http://schemas.openxmlformats.org/drawingml/2006/table">
            <a:tbl>
              <a:tblPr firstRow="1" bandRow="1"/>
              <a:tblGrid>
                <a:gridCol w="2424924"/>
                <a:gridCol w="3041432"/>
                <a:gridCol w="2712628"/>
              </a:tblGrid>
              <a:tr h="326282">
                <a:tc gridSpan="3">
                  <a:txBody>
                    <a:bodyPr/>
                    <a:lstStyle/>
                    <a:p>
                      <a:pPr marL="0" marR="0" algn="ctr">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a:lnL>
                      <a:noFill/>
                    </a:lnL>
                    <a:lnR>
                      <a:noFill/>
                    </a:lnR>
                    <a:lnT>
                      <a:noFill/>
                    </a:lnT>
                    <a:lnB w="12700" cap="flat" cmpd="sng" algn="ctr">
                      <a:solidFill>
                        <a:srgbClr val="804E9B"/>
                      </a:solidFill>
                      <a:prstDash val="dot"/>
                      <a:round/>
                      <a:headEnd type="none" w="med" len="med"/>
                      <a:tailEnd type="none" w="med" len="med"/>
                    </a:lnB>
                    <a:solidFill>
                      <a:srgbClr val="CBB6D7"/>
                    </a:solidFill>
                  </a:tcPr>
                </a:tc>
                <a:tc hMerge="1">
                  <a:txBody>
                    <a:bodyPr/>
                    <a:lstStyle/>
                    <a:p>
                      <a:endParaRPr lang="en-US"/>
                    </a:p>
                  </a:txBody>
                  <a:tcPr/>
                </a:tc>
                <a:tc hMerge="1">
                  <a:txBody>
                    <a:bodyPr/>
                    <a:lstStyle/>
                    <a:p>
                      <a:endParaRPr lang="en-US"/>
                    </a:p>
                  </a:txBody>
                  <a:tcPr/>
                </a:tc>
              </a:tr>
              <a:tr h="326282">
                <a:tc>
                  <a:txBody>
                    <a:bodyPr/>
                    <a:lstStyle/>
                    <a:p>
                      <a:pPr marL="0" marR="0" algn="ctr">
                        <a:lnSpc>
                          <a:spcPct val="107000"/>
                        </a:lnSpc>
                        <a:spcBef>
                          <a:spcPts val="0"/>
                        </a:spcBef>
                        <a:spcAft>
                          <a:spcPts val="0"/>
                        </a:spcAft>
                      </a:pPr>
                      <a:r>
                        <a:rPr lang="en-US" sz="1600" b="1" kern="1200" dirty="0">
                          <a:solidFill>
                            <a:srgbClr val="262626"/>
                          </a:solidFill>
                          <a:effectLst/>
                          <a:latin typeface="+mn-lt"/>
                          <a:ea typeface="MS PGothic" panose="020B0600070205080204" pitchFamily="34" charset="-128"/>
                          <a:cs typeface="MS PGothic" panose="020B0600070205080204" pitchFamily="34" charset="-128"/>
                        </a:rPr>
                        <a:t>Providing protection</a:t>
                      </a:r>
                      <a:endParaRPr lang="en-US" sz="1600" dirty="0">
                        <a:effectLst/>
                        <a:latin typeface="+mn-lt"/>
                        <a:ea typeface="Calibri" panose="020F0502020204030204" pitchFamily="34" charset="0"/>
                        <a:cs typeface="Times New Roman" panose="02020603050405020304" pitchFamily="18" charset="0"/>
                      </a:endParaRPr>
                    </a:p>
                  </a:txBody>
                  <a:tcPr>
                    <a:lnL>
                      <a:noFill/>
                    </a:lnL>
                    <a:lnR w="12700" cap="flat" cmpd="sng" algn="ctr">
                      <a:solidFill>
                        <a:srgbClr val="9C5FB5"/>
                      </a:solidFill>
                      <a:prstDash val="dot"/>
                      <a:round/>
                      <a:headEnd type="none" w="med" len="med"/>
                      <a:tailEnd type="none" w="med" len="med"/>
                    </a:lnR>
                    <a:lnT w="12700" cap="flat" cmpd="sng" algn="ctr">
                      <a:solidFill>
                        <a:srgbClr val="804E9B"/>
                      </a:solidFill>
                      <a:prstDash val="dot"/>
                      <a:round/>
                      <a:headEnd type="none" w="med" len="med"/>
                      <a:tailEnd type="none" w="med" len="med"/>
                    </a:lnT>
                    <a:lnB w="12700" cap="flat" cmpd="sng" algn="ctr">
                      <a:solidFill>
                        <a:srgbClr val="804E9B"/>
                      </a:solidFill>
                      <a:prstDash val="dot"/>
                      <a:round/>
                      <a:headEnd type="none" w="med" len="med"/>
                      <a:tailEnd type="none" w="med" len="med"/>
                    </a:lnB>
                    <a:solidFill>
                      <a:srgbClr val="D5C5DE"/>
                    </a:solidFill>
                  </a:tcPr>
                </a:tc>
                <a:tc>
                  <a:txBody>
                    <a:bodyPr/>
                    <a:lstStyle/>
                    <a:p>
                      <a:pPr marL="0" marR="0" algn="ctr">
                        <a:lnSpc>
                          <a:spcPct val="107000"/>
                        </a:lnSpc>
                        <a:spcBef>
                          <a:spcPts val="0"/>
                        </a:spcBef>
                        <a:spcAft>
                          <a:spcPts val="0"/>
                        </a:spcAft>
                      </a:pPr>
                      <a:r>
                        <a:rPr lang="en-US" sz="1600" b="1" kern="1200" dirty="0">
                          <a:solidFill>
                            <a:srgbClr val="262626"/>
                          </a:solidFill>
                          <a:effectLst/>
                          <a:latin typeface="+mn-lt"/>
                          <a:ea typeface="MS PGothic" panose="020B0600070205080204" pitchFamily="34" charset="-128"/>
                          <a:cs typeface="MS PGothic" panose="020B0600070205080204" pitchFamily="34" charset="-128"/>
                        </a:rPr>
                        <a:t>Avoiding harmful exposures</a:t>
                      </a:r>
                      <a:endParaRPr lang="en-US" sz="1600" dirty="0">
                        <a:effectLst/>
                        <a:latin typeface="+mn-lt"/>
                        <a:ea typeface="Calibri" panose="020F0502020204030204" pitchFamily="34" charset="0"/>
                        <a:cs typeface="Times New Roman" panose="02020603050405020304" pitchFamily="18" charset="0"/>
                      </a:endParaRPr>
                    </a:p>
                  </a:txBody>
                  <a:tcPr>
                    <a:lnL w="12700" cap="flat" cmpd="sng" algn="ctr">
                      <a:solidFill>
                        <a:srgbClr val="9C5FB5"/>
                      </a:solidFill>
                      <a:prstDash val="dot"/>
                      <a:round/>
                      <a:headEnd type="none" w="med" len="med"/>
                      <a:tailEnd type="none" w="med" len="med"/>
                    </a:lnL>
                    <a:lnR w="12700" cap="flat" cmpd="sng" algn="ctr">
                      <a:solidFill>
                        <a:srgbClr val="9C5FB5"/>
                      </a:solidFill>
                      <a:prstDash val="dot"/>
                      <a:round/>
                      <a:headEnd type="none" w="med" len="med"/>
                      <a:tailEnd type="none" w="med" len="med"/>
                    </a:lnR>
                    <a:lnT w="12700" cap="flat" cmpd="sng" algn="ctr">
                      <a:solidFill>
                        <a:srgbClr val="804E9B"/>
                      </a:solidFill>
                      <a:prstDash val="dot"/>
                      <a:round/>
                      <a:headEnd type="none" w="med" len="med"/>
                      <a:tailEnd type="none" w="med" len="med"/>
                    </a:lnT>
                    <a:lnB w="12700" cap="flat" cmpd="sng" algn="ctr">
                      <a:solidFill>
                        <a:srgbClr val="804E9B"/>
                      </a:solidFill>
                      <a:prstDash val="dot"/>
                      <a:round/>
                      <a:headEnd type="none" w="med" len="med"/>
                      <a:tailEnd type="none" w="med" len="med"/>
                    </a:lnB>
                    <a:solidFill>
                      <a:srgbClr val="D5C5DE"/>
                    </a:solidFill>
                  </a:tcPr>
                </a:tc>
                <a:tc>
                  <a:txBody>
                    <a:bodyPr/>
                    <a:lstStyle/>
                    <a:p>
                      <a:pPr marL="0" marR="0" algn="ctr">
                        <a:lnSpc>
                          <a:spcPct val="107000"/>
                        </a:lnSpc>
                        <a:spcBef>
                          <a:spcPts val="0"/>
                        </a:spcBef>
                        <a:spcAft>
                          <a:spcPts val="0"/>
                        </a:spcAft>
                      </a:pPr>
                      <a:r>
                        <a:rPr lang="en-US" sz="1600" b="1" kern="1200" dirty="0">
                          <a:solidFill>
                            <a:srgbClr val="262626"/>
                          </a:solidFill>
                          <a:effectLst/>
                          <a:latin typeface="+mn-lt"/>
                          <a:ea typeface="MS PGothic" panose="020B0600070205080204" pitchFamily="34" charset="-128"/>
                          <a:cs typeface="MS PGothic" panose="020B0600070205080204" pitchFamily="34" charset="-128"/>
                        </a:rPr>
                        <a:t>Managing conditions</a:t>
                      </a:r>
                      <a:endParaRPr lang="en-US" sz="1600" dirty="0">
                        <a:effectLst/>
                        <a:latin typeface="+mn-lt"/>
                        <a:ea typeface="Calibri" panose="020F0502020204030204" pitchFamily="34" charset="0"/>
                        <a:cs typeface="Times New Roman" panose="02020603050405020304" pitchFamily="18" charset="0"/>
                      </a:endParaRPr>
                    </a:p>
                  </a:txBody>
                  <a:tcPr>
                    <a:lnL w="12700" cap="flat" cmpd="sng" algn="ctr">
                      <a:solidFill>
                        <a:srgbClr val="9C5FB5"/>
                      </a:solidFill>
                      <a:prstDash val="dot"/>
                      <a:round/>
                      <a:headEnd type="none" w="med" len="med"/>
                      <a:tailEnd type="none" w="med" len="med"/>
                    </a:lnL>
                    <a:lnR>
                      <a:noFill/>
                    </a:lnR>
                    <a:lnT w="12700" cap="flat" cmpd="sng" algn="ctr">
                      <a:solidFill>
                        <a:srgbClr val="804E9B"/>
                      </a:solidFill>
                      <a:prstDash val="dot"/>
                      <a:round/>
                      <a:headEnd type="none" w="med" len="med"/>
                      <a:tailEnd type="none" w="med" len="med"/>
                    </a:lnT>
                    <a:lnB w="12700" cap="flat" cmpd="sng" algn="ctr">
                      <a:solidFill>
                        <a:srgbClr val="804E9B"/>
                      </a:solidFill>
                      <a:prstDash val="dot"/>
                      <a:round/>
                      <a:headEnd type="none" w="med" len="med"/>
                      <a:tailEnd type="none" w="med" len="med"/>
                    </a:lnB>
                    <a:solidFill>
                      <a:srgbClr val="D5C5DE"/>
                    </a:solidFill>
                  </a:tcPr>
                </a:tc>
              </a:tr>
              <a:tr h="2731613">
                <a:tc>
                  <a:txBody>
                    <a:bodyPr/>
                    <a:lstStyle/>
                    <a:p>
                      <a:pPr marL="0" marR="0">
                        <a:lnSpc>
                          <a:spcPct val="107000"/>
                        </a:lnSpc>
                        <a:spcBef>
                          <a:spcPts val="600"/>
                        </a:spcBef>
                        <a:spcAft>
                          <a:spcPts val="0"/>
                        </a:spcAft>
                      </a:pPr>
                      <a:r>
                        <a:rPr lang="en-US" sz="1600" kern="1200" dirty="0" smtClean="0">
                          <a:solidFill>
                            <a:srgbClr val="262626"/>
                          </a:solidFill>
                          <a:effectLst/>
                          <a:latin typeface="+mn-lt"/>
                          <a:ea typeface="MS PGothic" panose="020B0600070205080204" pitchFamily="34" charset="-128"/>
                          <a:cs typeface="MS PGothic" panose="020B0600070205080204" pitchFamily="34" charset="-128"/>
                        </a:rPr>
                        <a:t>Examples</a:t>
                      </a:r>
                      <a:endParaRPr lang="en-US" sz="16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600" kern="1200" dirty="0" smtClean="0">
                          <a:solidFill>
                            <a:srgbClr val="262626"/>
                          </a:solidFill>
                          <a:effectLst/>
                          <a:latin typeface="+mn-lt"/>
                          <a:ea typeface="MS PGothic" panose="020B0600070205080204" pitchFamily="34" charset="-128"/>
                          <a:cs typeface="MS PGothic" panose="020B0600070205080204" pitchFamily="34" charset="-128"/>
                        </a:rPr>
                        <a:t>Promote weight </a:t>
                      </a:r>
                      <a:r>
                        <a:rPr lang="en-US" sz="1600" kern="1200" dirty="0">
                          <a:solidFill>
                            <a:srgbClr val="262626"/>
                          </a:solidFill>
                          <a:effectLst/>
                          <a:latin typeface="+mn-lt"/>
                          <a:ea typeface="MS PGothic" panose="020B0600070205080204" pitchFamily="34" charset="-128"/>
                          <a:cs typeface="MS PGothic" panose="020B0600070205080204" pitchFamily="34" charset="-128"/>
                        </a:rPr>
                        <a:t>and nutrient management, including folic acid </a:t>
                      </a:r>
                      <a:endParaRPr lang="en-US" sz="1600" dirty="0">
                        <a:effectLst/>
                        <a:latin typeface="+mn-lt"/>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600" kern="1200" dirty="0" smtClean="0">
                          <a:solidFill>
                            <a:srgbClr val="262626"/>
                          </a:solidFill>
                          <a:effectLst/>
                          <a:latin typeface="+mn-lt"/>
                          <a:ea typeface="MS PGothic" panose="020B0600070205080204" pitchFamily="34" charset="-128"/>
                          <a:cs typeface="MS PGothic" panose="020B0600070205080204" pitchFamily="34" charset="-128"/>
                        </a:rPr>
                        <a:t>Promote pregnancy planning </a:t>
                      </a:r>
                      <a:endParaRPr lang="en-US" sz="1600" dirty="0">
                        <a:effectLst/>
                        <a:latin typeface="+mn-lt"/>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600" kern="1200" dirty="0" smtClean="0">
                          <a:solidFill>
                            <a:srgbClr val="262626"/>
                          </a:solidFill>
                          <a:effectLst/>
                          <a:latin typeface="+mn-lt"/>
                          <a:ea typeface="MS PGothic" panose="020B0600070205080204" pitchFamily="34" charset="-128"/>
                          <a:cs typeface="MS PGothic" panose="020B0600070205080204" pitchFamily="34" charset="-128"/>
                        </a:rPr>
                        <a:t>Promote spacing between pregnancies</a:t>
                      </a:r>
                      <a:endParaRPr lang="en-US" sz="1600" dirty="0">
                        <a:effectLst/>
                        <a:latin typeface="+mn-lt"/>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600" kern="1200" dirty="0" smtClean="0">
                          <a:solidFill>
                            <a:srgbClr val="262626"/>
                          </a:solidFill>
                          <a:effectLst/>
                          <a:latin typeface="+mn-lt"/>
                          <a:ea typeface="MS PGothic" panose="020B0600070205080204" pitchFamily="34" charset="-128"/>
                          <a:cs typeface="MS PGothic" panose="020B0600070205080204" pitchFamily="34" charset="-128"/>
                        </a:rPr>
                        <a:t>Provide immunizations</a:t>
                      </a:r>
                      <a:endParaRPr lang="en-US" sz="1600" dirty="0">
                        <a:effectLst/>
                        <a:latin typeface="+mn-lt"/>
                      </a:endParaRPr>
                    </a:p>
                  </a:txBody>
                  <a:tcPr>
                    <a:lnL>
                      <a:noFill/>
                    </a:lnL>
                    <a:lnR w="12700" cap="flat" cmpd="sng" algn="ctr">
                      <a:solidFill>
                        <a:srgbClr val="9C5FB5"/>
                      </a:solidFill>
                      <a:prstDash val="dot"/>
                      <a:round/>
                      <a:headEnd type="none" w="med" len="med"/>
                      <a:tailEnd type="none" w="med" len="med"/>
                    </a:lnR>
                    <a:lnT w="12700" cap="flat" cmpd="sng" algn="ctr">
                      <a:solidFill>
                        <a:srgbClr val="804E9B"/>
                      </a:solidFill>
                      <a:prstDash val="dot"/>
                      <a:round/>
                      <a:headEnd type="none" w="med" len="med"/>
                      <a:tailEnd type="none" w="med" len="med"/>
                    </a:lnT>
                    <a:lnB>
                      <a:noFill/>
                    </a:lnB>
                    <a:solidFill>
                      <a:srgbClr val="E7DEEC"/>
                    </a:solidFill>
                  </a:tcPr>
                </a:tc>
                <a:tc>
                  <a:txBody>
                    <a:bodyPr/>
                    <a:lstStyle/>
                    <a:p>
                      <a:pPr marL="0" marR="0">
                        <a:lnSpc>
                          <a:spcPct val="107000"/>
                        </a:lnSpc>
                        <a:spcBef>
                          <a:spcPts val="600"/>
                        </a:spcBef>
                        <a:spcAft>
                          <a:spcPts val="0"/>
                        </a:spcAft>
                      </a:pPr>
                      <a:r>
                        <a:rPr lang="en-US" sz="1600" kern="1200" dirty="0" smtClean="0">
                          <a:solidFill>
                            <a:srgbClr val="262626"/>
                          </a:solidFill>
                          <a:effectLst/>
                          <a:latin typeface="+mn-lt"/>
                          <a:ea typeface="MS PGothic" panose="020B0600070205080204" pitchFamily="34" charset="-128"/>
                          <a:cs typeface="MS PGothic" panose="020B0600070205080204" pitchFamily="34" charset="-128"/>
                        </a:rPr>
                        <a:t>Examples</a:t>
                      </a:r>
                      <a:endParaRPr lang="en-US" sz="16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600" kern="1200" dirty="0" smtClean="0">
                          <a:solidFill>
                            <a:srgbClr val="262626"/>
                          </a:solidFill>
                          <a:effectLst/>
                          <a:latin typeface="+mn-lt"/>
                          <a:ea typeface="MS PGothic" panose="020B0600070205080204" pitchFamily="34" charset="-128"/>
                          <a:cs typeface="MS PGothic" panose="020B0600070205080204" pitchFamily="34" charset="-128"/>
                        </a:rPr>
                        <a:t>Counseling </a:t>
                      </a:r>
                      <a:r>
                        <a:rPr lang="en-US" sz="1600" kern="1200" dirty="0">
                          <a:solidFill>
                            <a:srgbClr val="262626"/>
                          </a:solidFill>
                          <a:effectLst/>
                          <a:latin typeface="+mn-lt"/>
                          <a:ea typeface="MS PGothic" panose="020B0600070205080204" pitchFamily="34" charset="-128"/>
                          <a:cs typeface="MS PGothic" panose="020B0600070205080204" pitchFamily="34" charset="-128"/>
                        </a:rPr>
                        <a:t>and referral for use of tobacco, alcohol</a:t>
                      </a:r>
                      <a:r>
                        <a:rPr lang="en-US" sz="1600" kern="1200" dirty="0" smtClean="0">
                          <a:solidFill>
                            <a:srgbClr val="262626"/>
                          </a:solidFill>
                          <a:effectLst/>
                          <a:latin typeface="+mn-lt"/>
                          <a:ea typeface="MS PGothic" panose="020B0600070205080204" pitchFamily="34" charset="-128"/>
                          <a:cs typeface="MS PGothic" panose="020B0600070205080204" pitchFamily="34" charset="-128"/>
                        </a:rPr>
                        <a:t>, and </a:t>
                      </a:r>
                      <a:r>
                        <a:rPr lang="en-US" sz="1600" kern="1200" dirty="0">
                          <a:solidFill>
                            <a:srgbClr val="262626"/>
                          </a:solidFill>
                          <a:effectLst/>
                          <a:latin typeface="+mn-lt"/>
                          <a:ea typeface="MS PGothic" panose="020B0600070205080204" pitchFamily="34" charset="-128"/>
                          <a:cs typeface="MS PGothic" panose="020B0600070205080204" pitchFamily="34" charset="-128"/>
                        </a:rPr>
                        <a:t>illicit </a:t>
                      </a:r>
                      <a:r>
                        <a:rPr lang="en-US" sz="1600" kern="1200" dirty="0" smtClean="0">
                          <a:solidFill>
                            <a:srgbClr val="262626"/>
                          </a:solidFill>
                          <a:effectLst/>
                          <a:latin typeface="+mn-lt"/>
                          <a:ea typeface="MS PGothic" panose="020B0600070205080204" pitchFamily="34" charset="-128"/>
                          <a:cs typeface="MS PGothic" panose="020B0600070205080204" pitchFamily="34" charset="-128"/>
                        </a:rPr>
                        <a:t>drugs</a:t>
                      </a:r>
                      <a:endParaRPr lang="en-US" sz="1600" dirty="0">
                        <a:effectLst/>
                        <a:latin typeface="+mn-lt"/>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600" kern="1200" dirty="0" smtClean="0">
                          <a:solidFill>
                            <a:srgbClr val="262626"/>
                          </a:solidFill>
                          <a:effectLst/>
                          <a:latin typeface="+mn-lt"/>
                          <a:ea typeface="MS PGothic" panose="020B0600070205080204" pitchFamily="34" charset="-128"/>
                          <a:cs typeface="MS PGothic" panose="020B0600070205080204" pitchFamily="34" charset="-128"/>
                        </a:rPr>
                        <a:t>Discuss use of prescription drugs that may cause birth defects or other negative pregnancy outcomes</a:t>
                      </a:r>
                      <a:endParaRPr lang="en-US" sz="1600" dirty="0">
                        <a:solidFill>
                          <a:srgbClr val="0070C0"/>
                        </a:solidFill>
                        <a:effectLst/>
                        <a:latin typeface="+mn-lt"/>
                      </a:endParaRPr>
                    </a:p>
                  </a:txBody>
                  <a:tcPr>
                    <a:lnL w="12700" cap="flat" cmpd="sng" algn="ctr">
                      <a:solidFill>
                        <a:srgbClr val="9C5FB5"/>
                      </a:solidFill>
                      <a:prstDash val="dot"/>
                      <a:round/>
                      <a:headEnd type="none" w="med" len="med"/>
                      <a:tailEnd type="none" w="med" len="med"/>
                    </a:lnL>
                    <a:lnR w="12700" cap="flat" cmpd="sng" algn="ctr">
                      <a:solidFill>
                        <a:srgbClr val="9C5FB5"/>
                      </a:solidFill>
                      <a:prstDash val="dot"/>
                      <a:round/>
                      <a:headEnd type="none" w="med" len="med"/>
                      <a:tailEnd type="none" w="med" len="med"/>
                    </a:lnR>
                    <a:lnT w="12700" cap="flat" cmpd="sng" algn="ctr">
                      <a:solidFill>
                        <a:srgbClr val="804E9B"/>
                      </a:solidFill>
                      <a:prstDash val="dot"/>
                      <a:round/>
                      <a:headEnd type="none" w="med" len="med"/>
                      <a:tailEnd type="none" w="med" len="med"/>
                    </a:lnT>
                    <a:lnB>
                      <a:noFill/>
                    </a:lnB>
                    <a:solidFill>
                      <a:srgbClr val="E7DEEC"/>
                    </a:solidFill>
                  </a:tcPr>
                </a:tc>
                <a:tc>
                  <a:txBody>
                    <a:bodyPr/>
                    <a:lstStyle/>
                    <a:p>
                      <a:pPr marL="0" marR="0">
                        <a:lnSpc>
                          <a:spcPct val="107000"/>
                        </a:lnSpc>
                        <a:spcBef>
                          <a:spcPts val="600"/>
                        </a:spcBef>
                        <a:spcAft>
                          <a:spcPts val="0"/>
                        </a:spcAft>
                      </a:pPr>
                      <a:r>
                        <a:rPr lang="en-US" sz="1600" kern="1200" dirty="0" smtClean="0">
                          <a:solidFill>
                            <a:srgbClr val="262626"/>
                          </a:solidFill>
                          <a:effectLst/>
                          <a:latin typeface="+mn-lt"/>
                          <a:ea typeface="MS PGothic" panose="020B0600070205080204" pitchFamily="34" charset="-128"/>
                          <a:cs typeface="MS PGothic" panose="020B0600070205080204" pitchFamily="34" charset="-128"/>
                        </a:rPr>
                        <a:t>Examples</a:t>
                      </a:r>
                      <a:endParaRPr lang="en-US" sz="16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600" kern="1200" dirty="0" smtClean="0">
                          <a:solidFill>
                            <a:srgbClr val="262626"/>
                          </a:solidFill>
                          <a:effectLst/>
                          <a:latin typeface="+mn-lt"/>
                          <a:ea typeface="MS PGothic" panose="020B0600070205080204" pitchFamily="34" charset="-128"/>
                          <a:cs typeface="MS PGothic" panose="020B0600070205080204" pitchFamily="34" charset="-128"/>
                        </a:rPr>
                        <a:t>Chronic </a:t>
                      </a:r>
                      <a:r>
                        <a:rPr lang="en-US" sz="1600" kern="1200" dirty="0">
                          <a:solidFill>
                            <a:srgbClr val="262626"/>
                          </a:solidFill>
                          <a:effectLst/>
                          <a:latin typeface="+mn-lt"/>
                          <a:ea typeface="MS PGothic" panose="020B0600070205080204" pitchFamily="34" charset="-128"/>
                          <a:cs typeface="MS PGothic" panose="020B0600070205080204" pitchFamily="34" charset="-128"/>
                        </a:rPr>
                        <a:t>diseases </a:t>
                      </a:r>
                      <a:r>
                        <a:rPr lang="en-US" sz="1600" kern="1200" dirty="0" smtClean="0">
                          <a:solidFill>
                            <a:srgbClr val="262626"/>
                          </a:solidFill>
                          <a:effectLst/>
                          <a:latin typeface="+mn-lt"/>
                          <a:ea typeface="MS PGothic" panose="020B0600070205080204" pitchFamily="34" charset="-128"/>
                          <a:cs typeface="MS PGothic" panose="020B0600070205080204" pitchFamily="34" charset="-128"/>
                        </a:rPr>
                        <a:t>(e.g., diabetes, epilepsy, obesity, hypertension)</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600" kern="1200" dirty="0" smtClean="0">
                          <a:solidFill>
                            <a:srgbClr val="262626"/>
                          </a:solidFill>
                          <a:effectLst/>
                          <a:latin typeface="+mn-lt"/>
                          <a:ea typeface="MS PGothic" panose="020B0600070205080204" pitchFamily="34" charset="-128"/>
                        </a:rPr>
                        <a:t>Infectious</a:t>
                      </a:r>
                      <a:r>
                        <a:rPr lang="en-US" sz="1600" kern="1200" baseline="0" dirty="0" smtClean="0">
                          <a:solidFill>
                            <a:srgbClr val="262626"/>
                          </a:solidFill>
                          <a:effectLst/>
                          <a:latin typeface="+mn-lt"/>
                          <a:ea typeface="MS PGothic" panose="020B0600070205080204" pitchFamily="34" charset="-128"/>
                        </a:rPr>
                        <a:t> diseases (e.g., HIV, malaria, syphilis) </a:t>
                      </a:r>
                      <a:endParaRPr lang="en-US" sz="1600" dirty="0">
                        <a:effectLst/>
                        <a:latin typeface="+mn-lt"/>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600" kern="1200" dirty="0" smtClean="0">
                          <a:solidFill>
                            <a:srgbClr val="262626"/>
                          </a:solidFill>
                          <a:effectLst/>
                          <a:latin typeface="+mn-lt"/>
                          <a:ea typeface="MS PGothic" panose="020B0600070205080204" pitchFamily="34" charset="-128"/>
                          <a:cs typeface="MS PGothic" panose="020B0600070205080204" pitchFamily="34" charset="-128"/>
                        </a:rPr>
                        <a:t>Provide</a:t>
                      </a:r>
                      <a:r>
                        <a:rPr lang="en-US" sz="1600" kern="1200" baseline="0" dirty="0" smtClean="0">
                          <a:solidFill>
                            <a:srgbClr val="262626"/>
                          </a:solidFill>
                          <a:effectLst/>
                          <a:latin typeface="+mn-lt"/>
                          <a:ea typeface="MS PGothic" panose="020B0600070205080204" pitchFamily="34" charset="-128"/>
                          <a:cs typeface="MS PGothic" panose="020B0600070205080204" pitchFamily="34" charset="-128"/>
                        </a:rPr>
                        <a:t> treatment options </a:t>
                      </a:r>
                      <a:r>
                        <a:rPr lang="en-US" sz="1600" kern="1200" dirty="0" smtClean="0">
                          <a:solidFill>
                            <a:srgbClr val="262626"/>
                          </a:solidFill>
                          <a:effectLst/>
                          <a:latin typeface="+mn-lt"/>
                          <a:ea typeface="MS PGothic" panose="020B0600070205080204" pitchFamily="34" charset="-128"/>
                          <a:cs typeface="MS PGothic" panose="020B0600070205080204" pitchFamily="34" charset="-128"/>
                        </a:rPr>
                        <a:t>best </a:t>
                      </a:r>
                      <a:r>
                        <a:rPr lang="en-US" sz="1600" kern="1200" dirty="0">
                          <a:solidFill>
                            <a:srgbClr val="262626"/>
                          </a:solidFill>
                          <a:effectLst/>
                          <a:latin typeface="+mn-lt"/>
                          <a:ea typeface="MS PGothic" panose="020B0600070205080204" pitchFamily="34" charset="-128"/>
                          <a:cs typeface="MS PGothic" panose="020B0600070205080204" pitchFamily="34" charset="-128"/>
                        </a:rPr>
                        <a:t>suited </a:t>
                      </a:r>
                      <a:r>
                        <a:rPr lang="en-US" sz="1600" kern="1200" dirty="0" smtClean="0">
                          <a:solidFill>
                            <a:srgbClr val="262626"/>
                          </a:solidFill>
                          <a:effectLst/>
                          <a:latin typeface="+mn-lt"/>
                          <a:ea typeface="MS PGothic" panose="020B0600070205080204" pitchFamily="34" charset="-128"/>
                          <a:cs typeface="MS PGothic" panose="020B0600070205080204" pitchFamily="34" charset="-128"/>
                        </a:rPr>
                        <a:t>for healthy </a:t>
                      </a:r>
                      <a:r>
                        <a:rPr lang="en-US" sz="1600" kern="1200" dirty="0">
                          <a:solidFill>
                            <a:srgbClr val="262626"/>
                          </a:solidFill>
                          <a:effectLst/>
                          <a:latin typeface="+mn-lt"/>
                          <a:ea typeface="MS PGothic" panose="020B0600070205080204" pitchFamily="34" charset="-128"/>
                          <a:cs typeface="MS PGothic" panose="020B0600070205080204" pitchFamily="34" charset="-128"/>
                        </a:rPr>
                        <a:t>reproductive outcomes </a:t>
                      </a:r>
                      <a:endParaRPr lang="en-US" sz="1600" dirty="0">
                        <a:effectLst/>
                        <a:latin typeface="+mn-lt"/>
                      </a:endParaRPr>
                    </a:p>
                  </a:txBody>
                  <a:tcPr>
                    <a:lnL w="12700" cap="flat" cmpd="sng" algn="ctr">
                      <a:solidFill>
                        <a:srgbClr val="9C5FB5"/>
                      </a:solidFill>
                      <a:prstDash val="dot"/>
                      <a:round/>
                      <a:headEnd type="none" w="med" len="med"/>
                      <a:tailEnd type="none" w="med" len="med"/>
                    </a:lnL>
                    <a:lnR>
                      <a:noFill/>
                    </a:lnR>
                    <a:lnT w="12700" cap="flat" cmpd="sng" algn="ctr">
                      <a:solidFill>
                        <a:srgbClr val="804E9B"/>
                      </a:solidFill>
                      <a:prstDash val="dot"/>
                      <a:round/>
                      <a:headEnd type="none" w="med" len="med"/>
                      <a:tailEnd type="none" w="med" len="med"/>
                    </a:lnT>
                    <a:lnB>
                      <a:noFill/>
                    </a:lnB>
                    <a:solidFill>
                      <a:srgbClr val="E7DEEC"/>
                    </a:solidFill>
                  </a:tcPr>
                </a:tc>
              </a:tr>
            </a:tbl>
          </a:graphicData>
        </a:graphic>
      </p:graphicFrame>
      <p:sp>
        <p:nvSpPr>
          <p:cNvPr id="8" name="TextBox 7"/>
          <p:cNvSpPr txBox="1"/>
          <p:nvPr/>
        </p:nvSpPr>
        <p:spPr>
          <a:xfrm>
            <a:off x="107504" y="6538912"/>
            <a:ext cx="7992888" cy="246221"/>
          </a:xfrm>
          <a:prstGeom prst="rect">
            <a:avLst/>
          </a:prstGeom>
          <a:noFill/>
        </p:spPr>
        <p:txBody>
          <a:bodyPr wrap="square" rtlCol="0">
            <a:spAutoFit/>
          </a:bodyPr>
          <a:lstStyle/>
          <a:p>
            <a:r>
              <a:rPr lang="en-US" sz="1000" dirty="0" smtClean="0">
                <a:solidFill>
                  <a:schemeClr val="tx2"/>
                </a:solidFill>
              </a:rPr>
              <a:t>Table Source, Modified: Preconception Health Promotion: The Foundation for a Healthier Tomorrow; 2013 March of Dimes Foundation</a:t>
            </a:r>
            <a:endParaRPr lang="en-US" sz="1000" dirty="0">
              <a:solidFill>
                <a:schemeClr val="tx2"/>
              </a:solidFill>
            </a:endParaRPr>
          </a:p>
        </p:txBody>
      </p:sp>
    </p:spTree>
    <p:extLst>
      <p:ext uri="{BB962C8B-B14F-4D97-AF65-F5344CB8AC3E}">
        <p14:creationId xmlns:p14="http://schemas.microsoft.com/office/powerpoint/2010/main" val="4170100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5D4B3180-FAF3-44AC-AF6B-5027717FA5F4}" type="slidenum">
              <a:rPr lang="it-IT" smtClean="0">
                <a:solidFill>
                  <a:schemeClr val="tx2"/>
                </a:solidFill>
              </a:rPr>
              <a:pPr>
                <a:defRPr/>
              </a:pPr>
              <a:t>5</a:t>
            </a:fld>
            <a:endParaRPr lang="it-IT">
              <a:solidFill>
                <a:schemeClr val="tx2"/>
              </a:solidFill>
            </a:endParaRPr>
          </a:p>
        </p:txBody>
      </p:sp>
      <p:sp>
        <p:nvSpPr>
          <p:cNvPr id="5" name="Title 4"/>
          <p:cNvSpPr>
            <a:spLocks noGrp="1"/>
          </p:cNvSpPr>
          <p:nvPr>
            <p:ph type="title"/>
          </p:nvPr>
        </p:nvSpPr>
        <p:spPr>
          <a:xfrm>
            <a:off x="539552" y="-91484"/>
            <a:ext cx="7717790" cy="730397"/>
          </a:xfrm>
        </p:spPr>
        <p:txBody>
          <a:bodyPr/>
          <a:lstStyle/>
          <a:p>
            <a:r>
              <a:rPr lang="en-US" sz="2800" b="1" dirty="0">
                <a:solidFill>
                  <a:schemeClr val="tx2"/>
                </a:solidFill>
              </a:rPr>
              <a:t>Evidence </a:t>
            </a:r>
            <a:r>
              <a:rPr lang="en-US" sz="2800" b="1" dirty="0" smtClean="0">
                <a:solidFill>
                  <a:schemeClr val="tx2"/>
                </a:solidFill>
              </a:rPr>
              <a:t>informs preconception health programs</a:t>
            </a:r>
            <a:endParaRPr lang="en-US" sz="2800" b="1" dirty="0">
              <a:solidFill>
                <a:schemeClr val="tx2"/>
              </a:solidFill>
            </a:endParaRPr>
          </a:p>
        </p:txBody>
      </p:sp>
      <p:pic>
        <p:nvPicPr>
          <p:cNvPr id="53250" name="Picture 2" descr="MMWR on preconception care" title="MMW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24" y="1241174"/>
            <a:ext cx="2499898" cy="3171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le 12"/>
          <p:cNvSpPr/>
          <p:nvPr/>
        </p:nvSpPr>
        <p:spPr>
          <a:xfrm>
            <a:off x="323528" y="4315135"/>
            <a:ext cx="1776343" cy="1200329"/>
          </a:xfrm>
          <a:prstGeom prst="rect">
            <a:avLst/>
          </a:prstGeom>
        </p:spPr>
        <p:txBody>
          <a:bodyPr wrap="square">
            <a:spAutoFit/>
          </a:bodyPr>
          <a:lstStyle/>
          <a:p>
            <a:pPr algn="l"/>
            <a:r>
              <a:rPr lang="en-US" sz="1200" dirty="0">
                <a:solidFill>
                  <a:schemeClr val="tx2"/>
                </a:solidFill>
                <a:latin typeface="+mn-lt"/>
              </a:rPr>
              <a:t>Recommendations to Improve Preconception Health – United States by the Centers for Disease Control and Prevention (2006</a:t>
            </a:r>
            <a:r>
              <a:rPr lang="en-US" sz="1200" dirty="0" smtClean="0">
                <a:solidFill>
                  <a:schemeClr val="tx2"/>
                </a:solidFill>
                <a:latin typeface="+mn-lt"/>
              </a:rPr>
              <a:t>)</a:t>
            </a:r>
            <a:endParaRPr lang="en-US" sz="1200" dirty="0">
              <a:solidFill>
                <a:schemeClr val="tx2"/>
              </a:solidFill>
              <a:latin typeface="+mn-lt"/>
            </a:endParaRPr>
          </a:p>
        </p:txBody>
      </p:sp>
      <p:pic>
        <p:nvPicPr>
          <p:cNvPr id="4" name="Picture 3" descr="Article on preconception care" title="AJOG"/>
          <p:cNvPicPr>
            <a:picLocks noChangeAspect="1"/>
          </p:cNvPicPr>
          <p:nvPr/>
        </p:nvPicPr>
        <p:blipFill>
          <a:blip r:embed="rId4"/>
          <a:stretch>
            <a:fillRect/>
          </a:stretch>
        </p:blipFill>
        <p:spPr>
          <a:xfrm>
            <a:off x="2389971" y="2938382"/>
            <a:ext cx="2124750" cy="2908574"/>
          </a:xfrm>
          <a:prstGeom prst="rect">
            <a:avLst/>
          </a:prstGeom>
        </p:spPr>
      </p:pic>
      <p:sp>
        <p:nvSpPr>
          <p:cNvPr id="7" name="Rectangle 6"/>
          <p:cNvSpPr/>
          <p:nvPr/>
        </p:nvSpPr>
        <p:spPr>
          <a:xfrm>
            <a:off x="2389971" y="5926932"/>
            <a:ext cx="2463924" cy="461665"/>
          </a:xfrm>
          <a:prstGeom prst="rect">
            <a:avLst/>
          </a:prstGeom>
        </p:spPr>
        <p:txBody>
          <a:bodyPr wrap="square">
            <a:spAutoFit/>
          </a:bodyPr>
          <a:lstStyle/>
          <a:p>
            <a:r>
              <a:rPr lang="en-US" sz="1200" dirty="0">
                <a:solidFill>
                  <a:schemeClr val="tx2"/>
                </a:solidFill>
                <a:latin typeface="+mn-lt"/>
              </a:rPr>
              <a:t>SUPPLEMENT TO DECEMBER </a:t>
            </a:r>
            <a:r>
              <a:rPr lang="en-US" sz="1200" dirty="0" smtClean="0">
                <a:solidFill>
                  <a:schemeClr val="tx2"/>
                </a:solidFill>
                <a:latin typeface="+mn-lt"/>
              </a:rPr>
              <a:t>2008.  Volume </a:t>
            </a:r>
            <a:r>
              <a:rPr lang="en-US" sz="1200" dirty="0">
                <a:solidFill>
                  <a:schemeClr val="tx2"/>
                </a:solidFill>
                <a:latin typeface="+mn-lt"/>
              </a:rPr>
              <a:t>199, Number 6B</a:t>
            </a:r>
          </a:p>
        </p:txBody>
      </p:sp>
      <p:pic>
        <p:nvPicPr>
          <p:cNvPr id="53251" name="Picture 3" descr="Systematic Review of Preconception Evidence by the Aga Khan University in Karachi, Pakistan " title="Artic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8397" y="1975452"/>
            <a:ext cx="2033774" cy="23694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descr="Systematic Review of Preconception Evidence by the Aga Khan University in Karachi, Pakistan " title="Article cover"/>
          <p:cNvSpPr/>
          <p:nvPr/>
        </p:nvSpPr>
        <p:spPr>
          <a:xfrm>
            <a:off x="4719385" y="4412493"/>
            <a:ext cx="2386463" cy="830997"/>
          </a:xfrm>
          <a:prstGeom prst="rect">
            <a:avLst/>
          </a:prstGeom>
        </p:spPr>
        <p:txBody>
          <a:bodyPr wrap="square">
            <a:spAutoFit/>
          </a:bodyPr>
          <a:lstStyle/>
          <a:p>
            <a:pPr algn="l"/>
            <a:r>
              <a:rPr lang="en-US" sz="1200" dirty="0">
                <a:solidFill>
                  <a:schemeClr val="tx2"/>
                </a:solidFill>
                <a:latin typeface="+mn-lt"/>
              </a:rPr>
              <a:t>Systematic Review of Preconception Evidence by the Aga Khan University in Karachi, </a:t>
            </a:r>
            <a:r>
              <a:rPr lang="en-US" sz="1200" dirty="0" smtClean="0">
                <a:solidFill>
                  <a:schemeClr val="tx2"/>
                </a:solidFill>
                <a:latin typeface="+mn-lt"/>
              </a:rPr>
              <a:t>Pakistan (</a:t>
            </a:r>
            <a:r>
              <a:rPr lang="en-US" sz="1200" dirty="0">
                <a:solidFill>
                  <a:schemeClr val="tx2"/>
                </a:solidFill>
                <a:latin typeface="+mn-lt"/>
              </a:rPr>
              <a:t>2011) </a:t>
            </a:r>
          </a:p>
        </p:txBody>
      </p:sp>
      <p:pic>
        <p:nvPicPr>
          <p:cNvPr id="53252" name="Picture 4" descr="Report on preconception care" title="Repor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2773" y="770578"/>
            <a:ext cx="1904876" cy="2368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3253" name="Picture 5" descr="Report on Preconception Care" title="Repo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8133" y="3149899"/>
            <a:ext cx="2294155" cy="999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8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D4B3180-FAF3-44AC-AF6B-5027717FA5F4}" type="slidenum">
              <a:rPr lang="it-IT" smtClean="0">
                <a:solidFill>
                  <a:schemeClr val="tx2"/>
                </a:solidFill>
              </a:rPr>
              <a:pPr>
                <a:defRPr/>
              </a:pPr>
              <a:t>6</a:t>
            </a:fld>
            <a:endParaRPr lang="it-IT" dirty="0">
              <a:solidFill>
                <a:schemeClr val="tx2"/>
              </a:solidFill>
            </a:endParaRPr>
          </a:p>
        </p:txBody>
      </p:sp>
      <p:sp>
        <p:nvSpPr>
          <p:cNvPr id="2" name="Title 1"/>
          <p:cNvSpPr>
            <a:spLocks noGrp="1"/>
          </p:cNvSpPr>
          <p:nvPr>
            <p:ph type="title"/>
          </p:nvPr>
        </p:nvSpPr>
        <p:spPr>
          <a:xfrm>
            <a:off x="0" y="188640"/>
            <a:ext cx="9036496" cy="1143000"/>
          </a:xfrm>
        </p:spPr>
        <p:txBody>
          <a:bodyPr/>
          <a:lstStyle/>
          <a:p>
            <a:r>
              <a:rPr lang="en-US" sz="2800" b="1" dirty="0">
                <a:solidFill>
                  <a:schemeClr val="tx2"/>
                </a:solidFill>
              </a:rPr>
              <a:t>Preconception </a:t>
            </a:r>
            <a:r>
              <a:rPr lang="en-US" sz="2800" b="1" dirty="0" smtClean="0">
                <a:solidFill>
                  <a:schemeClr val="tx2"/>
                </a:solidFill>
              </a:rPr>
              <a:t>health care reduces risks of many adverse           neonatal outcomes </a:t>
            </a:r>
            <a:endParaRPr lang="en-US" sz="2800" b="1" dirty="0">
              <a:solidFill>
                <a:schemeClr val="tx2"/>
              </a:solidFill>
            </a:endParaRPr>
          </a:p>
        </p:txBody>
      </p:sp>
      <p:pic>
        <p:nvPicPr>
          <p:cNvPr id="11" name="Picture 4" descr="Report on Preconception Care" title="Repo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132964"/>
            <a:ext cx="2845026" cy="35373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136836" y="1950939"/>
            <a:ext cx="4549964" cy="4524315"/>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solidFill>
                  <a:schemeClr val="tx2"/>
                </a:solidFill>
                <a:latin typeface="+mj-lt"/>
              </a:rPr>
              <a:t>Birth defects</a:t>
            </a:r>
          </a:p>
          <a:p>
            <a:pPr marL="285750" indent="-285750">
              <a:buFont typeface="Arial" panose="020B0604020202020204" pitchFamily="34" charset="0"/>
              <a:buChar char="•"/>
            </a:pPr>
            <a:endParaRPr lang="en-US" sz="2400" dirty="0" smtClean="0">
              <a:solidFill>
                <a:schemeClr val="tx2"/>
              </a:solidFill>
              <a:latin typeface="+mj-lt"/>
            </a:endParaRPr>
          </a:p>
          <a:p>
            <a:pPr marL="285750" indent="-285750">
              <a:buFont typeface="Arial" panose="020B0604020202020204" pitchFamily="34" charset="0"/>
              <a:buChar char="•"/>
            </a:pPr>
            <a:r>
              <a:rPr lang="en-US" sz="2400" dirty="0" smtClean="0">
                <a:solidFill>
                  <a:schemeClr val="tx2"/>
                </a:solidFill>
                <a:latin typeface="+mj-lt"/>
              </a:rPr>
              <a:t>Preterm birth</a:t>
            </a:r>
          </a:p>
          <a:p>
            <a:pPr marL="285750" indent="-285750">
              <a:buFont typeface="Arial" panose="020B0604020202020204" pitchFamily="34" charset="0"/>
              <a:buChar char="•"/>
            </a:pPr>
            <a:endParaRPr lang="en-US" sz="2400" dirty="0" smtClean="0">
              <a:solidFill>
                <a:schemeClr val="tx2"/>
              </a:solidFill>
              <a:latin typeface="+mj-lt"/>
            </a:endParaRPr>
          </a:p>
          <a:p>
            <a:pPr marL="285750" indent="-285750">
              <a:buFont typeface="Arial" panose="020B0604020202020204" pitchFamily="34" charset="0"/>
              <a:buChar char="•"/>
            </a:pPr>
            <a:r>
              <a:rPr lang="en-US" sz="2400" dirty="0" smtClean="0">
                <a:solidFill>
                  <a:schemeClr val="tx2"/>
                </a:solidFill>
                <a:latin typeface="+mj-lt"/>
              </a:rPr>
              <a:t>Low birth weight</a:t>
            </a:r>
          </a:p>
          <a:p>
            <a:pPr marL="285750" indent="-285750">
              <a:buFont typeface="Arial" panose="020B0604020202020204" pitchFamily="34" charset="0"/>
              <a:buChar char="•"/>
            </a:pPr>
            <a:endParaRPr lang="en-US" sz="2400" dirty="0" smtClean="0">
              <a:solidFill>
                <a:schemeClr val="tx2"/>
              </a:solidFill>
              <a:latin typeface="+mj-lt"/>
            </a:endParaRPr>
          </a:p>
          <a:p>
            <a:pPr marL="285750" indent="-285750">
              <a:buFont typeface="Arial" panose="020B0604020202020204" pitchFamily="34" charset="0"/>
              <a:buChar char="•"/>
            </a:pPr>
            <a:r>
              <a:rPr lang="en-US" sz="2400" dirty="0" smtClean="0">
                <a:solidFill>
                  <a:schemeClr val="tx2"/>
                </a:solidFill>
                <a:latin typeface="+mj-lt"/>
              </a:rPr>
              <a:t>Small or large for gestational age</a:t>
            </a:r>
          </a:p>
          <a:p>
            <a:pPr marL="285750" indent="-285750">
              <a:buFont typeface="Arial" panose="020B0604020202020204" pitchFamily="34" charset="0"/>
              <a:buChar char="•"/>
            </a:pPr>
            <a:endParaRPr lang="en-US" sz="2400" dirty="0" smtClean="0">
              <a:solidFill>
                <a:schemeClr val="tx2"/>
              </a:solidFill>
              <a:latin typeface="+mj-lt"/>
            </a:endParaRPr>
          </a:p>
          <a:p>
            <a:pPr marL="285750" indent="-285750">
              <a:buFont typeface="Arial" panose="020B0604020202020204" pitchFamily="34" charset="0"/>
              <a:buChar char="•"/>
            </a:pPr>
            <a:r>
              <a:rPr lang="en-US" sz="2400" dirty="0" smtClean="0">
                <a:solidFill>
                  <a:schemeClr val="tx2"/>
                </a:solidFill>
                <a:latin typeface="+mj-lt"/>
              </a:rPr>
              <a:t>Neonatal mortality</a:t>
            </a:r>
          </a:p>
          <a:p>
            <a:pPr marL="285750" indent="-285750">
              <a:buFont typeface="Arial" panose="020B0604020202020204" pitchFamily="34" charset="0"/>
              <a:buChar char="•"/>
            </a:pPr>
            <a:endParaRPr lang="en-US" sz="2400" dirty="0" smtClean="0">
              <a:solidFill>
                <a:schemeClr val="tx2"/>
              </a:solidFill>
              <a:latin typeface="+mj-lt"/>
            </a:endParaRPr>
          </a:p>
          <a:p>
            <a:pPr marL="285750" indent="-285750">
              <a:buFont typeface="Arial" panose="020B0604020202020204" pitchFamily="34" charset="0"/>
              <a:buChar char="•"/>
            </a:pPr>
            <a:r>
              <a:rPr lang="en-US" sz="2400" dirty="0" smtClean="0">
                <a:solidFill>
                  <a:schemeClr val="tx2"/>
                </a:solidFill>
                <a:latin typeface="+mj-lt"/>
              </a:rPr>
              <a:t>HIV infection</a:t>
            </a:r>
          </a:p>
          <a:p>
            <a:pPr marL="285750" indent="-285750">
              <a:buFont typeface="Arial" panose="020B0604020202020204" pitchFamily="34" charset="0"/>
              <a:buChar char="•"/>
            </a:pPr>
            <a:endParaRPr lang="en-US" sz="2400" dirty="0">
              <a:solidFill>
                <a:schemeClr val="tx2"/>
              </a:solidFill>
              <a:latin typeface="+mj-lt"/>
            </a:endParaRPr>
          </a:p>
        </p:txBody>
      </p:sp>
      <p:sp>
        <p:nvSpPr>
          <p:cNvPr id="10" name="TextBox 9"/>
          <p:cNvSpPr txBox="1"/>
          <p:nvPr/>
        </p:nvSpPr>
        <p:spPr>
          <a:xfrm>
            <a:off x="0" y="6611779"/>
            <a:ext cx="6715300" cy="246221"/>
          </a:xfrm>
          <a:prstGeom prst="rect">
            <a:avLst/>
          </a:prstGeom>
          <a:noFill/>
        </p:spPr>
        <p:txBody>
          <a:bodyPr wrap="none" rtlCol="0">
            <a:spAutoFit/>
          </a:bodyPr>
          <a:lstStyle/>
          <a:p>
            <a:r>
              <a:rPr lang="en-US" sz="1000" dirty="0">
                <a:solidFill>
                  <a:schemeClr val="tx2"/>
                </a:solidFill>
              </a:rPr>
              <a:t>Source: </a:t>
            </a:r>
            <a:r>
              <a:rPr lang="en-US" sz="1000" dirty="0" smtClean="0">
                <a:solidFill>
                  <a:schemeClr val="tx2"/>
                </a:solidFill>
              </a:rPr>
              <a:t>Adapted from http</a:t>
            </a:r>
            <a:r>
              <a:rPr lang="en-US" sz="1000" dirty="0">
                <a:solidFill>
                  <a:schemeClr val="tx2"/>
                </a:solidFill>
              </a:rPr>
              <a:t>://www.who.int/maternal_child_adolescent/documents/concensus_preconception_care/en/</a:t>
            </a:r>
          </a:p>
        </p:txBody>
      </p:sp>
    </p:spTree>
    <p:extLst>
      <p:ext uri="{BB962C8B-B14F-4D97-AF65-F5344CB8AC3E}">
        <p14:creationId xmlns:p14="http://schemas.microsoft.com/office/powerpoint/2010/main" val="885139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D4B3180-FAF3-44AC-AF6B-5027717FA5F4}" type="slidenum">
              <a:rPr lang="it-IT" smtClean="0">
                <a:solidFill>
                  <a:schemeClr val="tx2"/>
                </a:solidFill>
              </a:rPr>
              <a:pPr>
                <a:defRPr/>
              </a:pPr>
              <a:t>7</a:t>
            </a:fld>
            <a:endParaRPr lang="it-IT" dirty="0">
              <a:solidFill>
                <a:schemeClr val="tx2"/>
              </a:solidFill>
            </a:endParaRPr>
          </a:p>
        </p:txBody>
      </p:sp>
      <p:sp>
        <p:nvSpPr>
          <p:cNvPr id="2" name="Title 1"/>
          <p:cNvSpPr>
            <a:spLocks noGrp="1"/>
          </p:cNvSpPr>
          <p:nvPr>
            <p:ph type="title"/>
          </p:nvPr>
        </p:nvSpPr>
        <p:spPr/>
        <p:txBody>
          <a:bodyPr/>
          <a:lstStyle/>
          <a:p>
            <a:r>
              <a:rPr lang="en-US" sz="3200" b="1" dirty="0" smtClean="0">
                <a:solidFill>
                  <a:schemeClr val="tx2"/>
                </a:solidFill>
              </a:rPr>
              <a:t>Preconception guidance </a:t>
            </a:r>
            <a:br>
              <a:rPr lang="en-US" sz="3200" b="1" dirty="0" smtClean="0">
                <a:solidFill>
                  <a:schemeClr val="tx2"/>
                </a:solidFill>
              </a:rPr>
            </a:br>
            <a:r>
              <a:rPr lang="en-US" sz="3200" b="1" dirty="0" smtClean="0">
                <a:solidFill>
                  <a:schemeClr val="tx2"/>
                </a:solidFill>
              </a:rPr>
              <a:t>for preventing birth defects: Examples</a:t>
            </a:r>
            <a:endParaRPr lang="en-US" sz="3200" b="1" dirty="0">
              <a:solidFill>
                <a:schemeClr val="tx2"/>
              </a:solidFill>
            </a:endParaRPr>
          </a:p>
        </p:txBody>
      </p:sp>
      <p:sp>
        <p:nvSpPr>
          <p:cNvPr id="5" name="Content Placeholder 4"/>
          <p:cNvSpPr>
            <a:spLocks noGrp="1"/>
          </p:cNvSpPr>
          <p:nvPr>
            <p:ph idx="1"/>
          </p:nvPr>
        </p:nvSpPr>
        <p:spPr>
          <a:xfrm>
            <a:off x="376084" y="1647706"/>
            <a:ext cx="8391832" cy="4320480"/>
          </a:xfrm>
        </p:spPr>
        <p:txBody>
          <a:bodyPr/>
          <a:lstStyle/>
          <a:p>
            <a:r>
              <a:rPr lang="en-US" sz="2400" dirty="0" smtClean="0">
                <a:solidFill>
                  <a:schemeClr val="tx2"/>
                </a:solidFill>
              </a:rPr>
              <a:t>Healthcare provider counseling on</a:t>
            </a:r>
          </a:p>
          <a:p>
            <a:pPr lvl="1"/>
            <a:r>
              <a:rPr lang="en-US" sz="2400" dirty="0" smtClean="0">
                <a:solidFill>
                  <a:schemeClr val="tx2"/>
                </a:solidFill>
              </a:rPr>
              <a:t>Folic acid consumption/nutrition</a:t>
            </a:r>
            <a:endParaRPr lang="en-US" sz="2400" dirty="0">
              <a:solidFill>
                <a:schemeClr val="tx2"/>
              </a:solidFill>
            </a:endParaRPr>
          </a:p>
          <a:p>
            <a:pPr lvl="1"/>
            <a:r>
              <a:rPr lang="en-US" sz="2400" dirty="0">
                <a:solidFill>
                  <a:schemeClr val="tx2"/>
                </a:solidFill>
              </a:rPr>
              <a:t>Healthy weight/diabetes/obesity</a:t>
            </a:r>
          </a:p>
          <a:p>
            <a:pPr lvl="1"/>
            <a:r>
              <a:rPr lang="en-US" sz="2400" dirty="0" smtClean="0">
                <a:solidFill>
                  <a:schemeClr val="tx2"/>
                </a:solidFill>
              </a:rPr>
              <a:t>Infectious diseases </a:t>
            </a:r>
          </a:p>
          <a:p>
            <a:pPr lvl="1"/>
            <a:r>
              <a:rPr lang="en-US" sz="2400" dirty="0">
                <a:solidFill>
                  <a:schemeClr val="tx2"/>
                </a:solidFill>
              </a:rPr>
              <a:t>Vaccinations</a:t>
            </a:r>
          </a:p>
          <a:p>
            <a:pPr lvl="1"/>
            <a:r>
              <a:rPr lang="en-US" sz="2400" dirty="0">
                <a:solidFill>
                  <a:schemeClr val="tx2"/>
                </a:solidFill>
              </a:rPr>
              <a:t>T</a:t>
            </a:r>
            <a:r>
              <a:rPr lang="en-US" sz="2400" dirty="0" smtClean="0">
                <a:solidFill>
                  <a:schemeClr val="tx2"/>
                </a:solidFill>
              </a:rPr>
              <a:t>obacco and illicit drugs cessation</a:t>
            </a:r>
          </a:p>
          <a:p>
            <a:pPr lvl="1"/>
            <a:r>
              <a:rPr lang="en-US" sz="2400" dirty="0" smtClean="0">
                <a:solidFill>
                  <a:schemeClr val="tx2"/>
                </a:solidFill>
              </a:rPr>
              <a:t>Alcohol use during pregnancy </a:t>
            </a:r>
          </a:p>
          <a:p>
            <a:pPr lvl="1"/>
            <a:r>
              <a:rPr lang="en-US" sz="2400" dirty="0" smtClean="0">
                <a:solidFill>
                  <a:schemeClr val="tx2"/>
                </a:solidFill>
              </a:rPr>
              <a:t>Medications use</a:t>
            </a:r>
            <a:endParaRPr lang="en-US" sz="2400" dirty="0">
              <a:solidFill>
                <a:schemeClr val="tx2"/>
              </a:solidFill>
            </a:endParaRPr>
          </a:p>
          <a:p>
            <a:pPr lvl="1"/>
            <a:r>
              <a:rPr lang="en-US" sz="2400" dirty="0" smtClean="0">
                <a:solidFill>
                  <a:schemeClr val="tx2"/>
                </a:solidFill>
              </a:rPr>
              <a:t>Family history</a:t>
            </a:r>
          </a:p>
          <a:p>
            <a:pPr lvl="1"/>
            <a:r>
              <a:rPr lang="en-US" sz="2400" dirty="0" smtClean="0">
                <a:solidFill>
                  <a:schemeClr val="tx2"/>
                </a:solidFill>
              </a:rPr>
              <a:t>Harmful environmental exposures</a:t>
            </a:r>
          </a:p>
          <a:p>
            <a:pPr lvl="1"/>
            <a:endParaRPr lang="en-US" sz="2400" dirty="0">
              <a:solidFill>
                <a:schemeClr val="tx2"/>
              </a:solidFill>
            </a:endParaRPr>
          </a:p>
          <a:p>
            <a:pPr marL="0" indent="0">
              <a:buNone/>
            </a:pPr>
            <a:endParaRPr lang="en-US" sz="2400" dirty="0" smtClean="0">
              <a:solidFill>
                <a:schemeClr val="tx2"/>
              </a:solidFill>
            </a:endParaRPr>
          </a:p>
          <a:p>
            <a:pPr marL="0" indent="0">
              <a:buNone/>
            </a:pPr>
            <a:endParaRPr lang="en-US" sz="2400" dirty="0">
              <a:solidFill>
                <a:schemeClr val="tx2"/>
              </a:solidFill>
            </a:endParaRPr>
          </a:p>
        </p:txBody>
      </p:sp>
      <p:sp>
        <p:nvSpPr>
          <p:cNvPr id="6" name="Rectangle 5"/>
          <p:cNvSpPr/>
          <p:nvPr/>
        </p:nvSpPr>
        <p:spPr>
          <a:xfrm>
            <a:off x="179512" y="6459865"/>
            <a:ext cx="7920880" cy="400110"/>
          </a:xfrm>
          <a:prstGeom prst="rect">
            <a:avLst/>
          </a:prstGeom>
        </p:spPr>
        <p:txBody>
          <a:bodyPr wrap="square">
            <a:spAutoFit/>
          </a:bodyPr>
          <a:lstStyle/>
          <a:p>
            <a:r>
              <a:rPr lang="en-US" sz="1000" dirty="0">
                <a:solidFill>
                  <a:schemeClr val="tx2"/>
                </a:solidFill>
              </a:rPr>
              <a:t>Source: </a:t>
            </a:r>
            <a:r>
              <a:rPr lang="en-US" sz="1000" dirty="0" smtClean="0">
                <a:solidFill>
                  <a:schemeClr val="tx2"/>
                </a:solidFill>
                <a:hlinkClick r:id="rId3"/>
              </a:rPr>
              <a:t>http</a:t>
            </a:r>
            <a:r>
              <a:rPr lang="en-US" sz="1000" dirty="0">
                <a:solidFill>
                  <a:schemeClr val="tx2"/>
                </a:solidFill>
                <a:hlinkClick r:id="rId3"/>
              </a:rPr>
              <a:t>://</a:t>
            </a:r>
            <a:r>
              <a:rPr lang="en-US" sz="1000" dirty="0" smtClean="0">
                <a:solidFill>
                  <a:schemeClr val="tx2"/>
                </a:solidFill>
                <a:hlinkClick r:id="rId3"/>
              </a:rPr>
              <a:t>www.cdc.gov/ncbddd/birthdefects/prevention.html</a:t>
            </a:r>
            <a:endParaRPr lang="en-US" sz="1000" dirty="0" smtClean="0">
              <a:solidFill>
                <a:schemeClr val="tx2"/>
              </a:solidFill>
            </a:endParaRPr>
          </a:p>
          <a:p>
            <a:endParaRPr lang="en-US" sz="1000" dirty="0">
              <a:solidFill>
                <a:schemeClr val="tx2"/>
              </a:solidFill>
            </a:endParaRPr>
          </a:p>
        </p:txBody>
      </p:sp>
    </p:spTree>
    <p:extLst>
      <p:ext uri="{BB962C8B-B14F-4D97-AF65-F5344CB8AC3E}">
        <p14:creationId xmlns:p14="http://schemas.microsoft.com/office/powerpoint/2010/main" val="936038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FF2D3E4-7481-4741-B95E-65066C0D71C1}" type="slidenum">
              <a:rPr lang="it-IT" smtClean="0"/>
              <a:pPr>
                <a:defRPr/>
              </a:pPr>
              <a:t>8</a:t>
            </a:fld>
            <a:endParaRPr lang="it-IT"/>
          </a:p>
        </p:txBody>
      </p:sp>
      <p:sp>
        <p:nvSpPr>
          <p:cNvPr id="7" name="Title 6"/>
          <p:cNvSpPr>
            <a:spLocks noGrp="1"/>
          </p:cNvSpPr>
          <p:nvPr>
            <p:ph type="title"/>
          </p:nvPr>
        </p:nvSpPr>
        <p:spPr>
          <a:xfrm>
            <a:off x="251520" y="308835"/>
            <a:ext cx="9001000" cy="2448272"/>
          </a:xfrm>
        </p:spPr>
        <p:txBody>
          <a:bodyPr/>
          <a:lstStyle/>
          <a:p>
            <a:pPr algn="ctr"/>
            <a:r>
              <a:rPr lang="en-US" sz="3600" cap="none" dirty="0" smtClean="0">
                <a:solidFill>
                  <a:schemeClr val="tx2"/>
                </a:solidFill>
                <a:latin typeface="+mn-lt"/>
              </a:rPr>
              <a:t>Preconception care and birth defects: </a:t>
            </a:r>
            <a:br>
              <a:rPr lang="en-US" sz="3600" cap="none" dirty="0" smtClean="0">
                <a:solidFill>
                  <a:schemeClr val="tx2"/>
                </a:solidFill>
                <a:latin typeface="+mn-lt"/>
              </a:rPr>
            </a:br>
            <a:r>
              <a:rPr lang="en-US" sz="3600" cap="none" dirty="0" smtClean="0">
                <a:solidFill>
                  <a:schemeClr val="tx2"/>
                </a:solidFill>
                <a:latin typeface="+mn-lt"/>
              </a:rPr>
              <a:t>Selected topics </a:t>
            </a:r>
            <a:endParaRPr lang="en-US" sz="3600" cap="none" dirty="0">
              <a:solidFill>
                <a:schemeClr val="tx2"/>
              </a:solidFill>
              <a:latin typeface="+mn-lt"/>
            </a:endParaRPr>
          </a:p>
        </p:txBody>
      </p:sp>
      <p:pic>
        <p:nvPicPr>
          <p:cNvPr id="2" name="Picture 1" descr="Photo of woman with child" title="Woman with child"/>
          <p:cNvPicPr>
            <a:picLocks noChangeAspect="1"/>
          </p:cNvPicPr>
          <p:nvPr/>
        </p:nvPicPr>
        <p:blipFill>
          <a:blip r:embed="rId2" cstate="print"/>
          <a:stretch>
            <a:fillRect/>
          </a:stretch>
        </p:blipFill>
        <p:spPr>
          <a:xfrm>
            <a:off x="3256941" y="2757107"/>
            <a:ext cx="2598829" cy="1949122"/>
          </a:xfrm>
          <a:prstGeom prst="rect">
            <a:avLst/>
          </a:prstGeom>
        </p:spPr>
      </p:pic>
      <p:sp>
        <p:nvSpPr>
          <p:cNvPr id="3" name="Rectangle 2"/>
          <p:cNvSpPr/>
          <p:nvPr/>
        </p:nvSpPr>
        <p:spPr>
          <a:xfrm>
            <a:off x="3035626" y="4740509"/>
            <a:ext cx="2820144" cy="230832"/>
          </a:xfrm>
          <a:prstGeom prst="rect">
            <a:avLst/>
          </a:prstGeom>
        </p:spPr>
        <p:txBody>
          <a:bodyPr wrap="square">
            <a:spAutoFit/>
          </a:bodyPr>
          <a:lstStyle/>
          <a:p>
            <a:r>
              <a:rPr lang="en-US" sz="900" dirty="0"/>
              <a:t>© 2013 A Fantasy Traveler, Courtesy of Photoshare</a:t>
            </a:r>
          </a:p>
        </p:txBody>
      </p:sp>
    </p:spTree>
    <p:extLst>
      <p:ext uri="{BB962C8B-B14F-4D97-AF65-F5344CB8AC3E}">
        <p14:creationId xmlns:p14="http://schemas.microsoft.com/office/powerpoint/2010/main" val="140786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1680" y="44624"/>
            <a:ext cx="5724426" cy="638581"/>
          </a:xfrm>
        </p:spPr>
        <p:txBody>
          <a:bodyPr/>
          <a:lstStyle/>
          <a:p>
            <a:r>
              <a:rPr lang="en-US" sz="2800" b="1" dirty="0">
                <a:solidFill>
                  <a:schemeClr val="tx2"/>
                </a:solidFill>
              </a:rPr>
              <a:t>Nutrition: Folic </a:t>
            </a:r>
            <a:r>
              <a:rPr lang="en-US" sz="2800" b="1" dirty="0" smtClean="0">
                <a:solidFill>
                  <a:schemeClr val="tx2"/>
                </a:solidFill>
              </a:rPr>
              <a:t>acid</a:t>
            </a:r>
            <a:endParaRPr lang="en-US" sz="2800" b="1" dirty="0">
              <a:solidFill>
                <a:schemeClr val="tx2"/>
              </a:solidFill>
            </a:endParaRPr>
          </a:p>
        </p:txBody>
      </p:sp>
      <p:sp>
        <p:nvSpPr>
          <p:cNvPr id="5" name="Content Placeholder 4"/>
          <p:cNvSpPr>
            <a:spLocks noGrp="1"/>
          </p:cNvSpPr>
          <p:nvPr>
            <p:ph idx="1"/>
          </p:nvPr>
        </p:nvSpPr>
        <p:spPr>
          <a:xfrm>
            <a:off x="323528" y="908720"/>
            <a:ext cx="7416359" cy="2715312"/>
          </a:xfrm>
        </p:spPr>
        <p:txBody>
          <a:bodyPr>
            <a:noAutofit/>
          </a:bodyPr>
          <a:lstStyle/>
          <a:p>
            <a:pPr marL="0" indent="0">
              <a:buNone/>
            </a:pPr>
            <a:r>
              <a:rPr lang="en-US" sz="2000" dirty="0" smtClean="0">
                <a:solidFill>
                  <a:schemeClr val="tx2"/>
                </a:solidFill>
                <a:cs typeface="Arial"/>
              </a:rPr>
              <a:t>Healthcare </a:t>
            </a:r>
            <a:r>
              <a:rPr lang="en-US" sz="2000" dirty="0">
                <a:solidFill>
                  <a:schemeClr val="tx2"/>
                </a:solidFill>
                <a:cs typeface="Arial"/>
              </a:rPr>
              <a:t>providers should </a:t>
            </a:r>
            <a:r>
              <a:rPr lang="en-US" sz="2000" dirty="0" smtClean="0">
                <a:solidFill>
                  <a:schemeClr val="tx2"/>
                </a:solidFill>
                <a:cs typeface="Arial"/>
              </a:rPr>
              <a:t>encourage folic acid consumption </a:t>
            </a:r>
            <a:r>
              <a:rPr lang="en-US" sz="2000" dirty="0">
                <a:solidFill>
                  <a:schemeClr val="tx2"/>
                </a:solidFill>
                <a:cs typeface="Arial"/>
              </a:rPr>
              <a:t>before </a:t>
            </a:r>
            <a:r>
              <a:rPr lang="en-US" sz="2000" dirty="0" smtClean="0">
                <a:solidFill>
                  <a:schemeClr val="tx2"/>
                </a:solidFill>
                <a:cs typeface="Arial"/>
              </a:rPr>
              <a:t>and during pregnancy</a:t>
            </a:r>
          </a:p>
          <a:p>
            <a:pPr marL="0" indent="0">
              <a:buNone/>
            </a:pPr>
            <a:endParaRPr lang="en-US" sz="2000" dirty="0">
              <a:solidFill>
                <a:schemeClr val="tx2"/>
              </a:solidFill>
              <a:cs typeface="Arial"/>
            </a:endParaRPr>
          </a:p>
          <a:p>
            <a:r>
              <a:rPr lang="en-US" sz="2000" dirty="0" smtClean="0">
                <a:solidFill>
                  <a:schemeClr val="tx2"/>
                </a:solidFill>
              </a:rPr>
              <a:t>Folic acid, a B-vitamin, can prevent the majority of neural tube defects (NTDs)</a:t>
            </a:r>
          </a:p>
          <a:p>
            <a:endParaRPr lang="en-US" sz="2000" dirty="0" smtClean="0">
              <a:solidFill>
                <a:schemeClr val="tx2"/>
              </a:solidFill>
            </a:endParaRPr>
          </a:p>
          <a:p>
            <a:pPr lvl="1"/>
            <a:r>
              <a:rPr lang="en-US" sz="2000" b="1" dirty="0" smtClean="0">
                <a:solidFill>
                  <a:schemeClr val="tx2"/>
                </a:solidFill>
              </a:rPr>
              <a:t>All women capable of becoming pregnant </a:t>
            </a:r>
            <a:r>
              <a:rPr lang="en-US" sz="2000" dirty="0" smtClean="0">
                <a:solidFill>
                  <a:schemeClr val="tx2"/>
                </a:solidFill>
              </a:rPr>
              <a:t>should consume 400 micrograms of folic acid daily</a:t>
            </a:r>
          </a:p>
          <a:p>
            <a:pPr lvl="1"/>
            <a:endParaRPr lang="en-US" sz="2000" b="1" dirty="0">
              <a:solidFill>
                <a:schemeClr val="tx2"/>
              </a:solidFill>
            </a:endParaRPr>
          </a:p>
          <a:p>
            <a:pPr lvl="1"/>
            <a:r>
              <a:rPr lang="en-US" sz="2000" b="1" dirty="0" smtClean="0">
                <a:solidFill>
                  <a:schemeClr val="tx2"/>
                </a:solidFill>
              </a:rPr>
              <a:t>All </a:t>
            </a:r>
            <a:r>
              <a:rPr lang="en-US" sz="2000" b="1" dirty="0">
                <a:solidFill>
                  <a:schemeClr val="tx2"/>
                </a:solidFill>
              </a:rPr>
              <a:t>women who have already had an NTD-affected pregnancy </a:t>
            </a:r>
            <a:r>
              <a:rPr lang="en-US" sz="2000" dirty="0">
                <a:solidFill>
                  <a:schemeClr val="tx2"/>
                </a:solidFill>
              </a:rPr>
              <a:t>should </a:t>
            </a:r>
            <a:r>
              <a:rPr lang="en-US" sz="2000" dirty="0" smtClean="0">
                <a:solidFill>
                  <a:schemeClr val="tx2"/>
                </a:solidFill>
              </a:rPr>
              <a:t>consult </a:t>
            </a:r>
            <a:r>
              <a:rPr lang="en-US" sz="2000" dirty="0">
                <a:solidFill>
                  <a:schemeClr val="tx2"/>
                </a:solidFill>
              </a:rPr>
              <a:t>with their </a:t>
            </a:r>
            <a:r>
              <a:rPr lang="en-US" sz="2000" dirty="0" smtClean="0">
                <a:solidFill>
                  <a:schemeClr val="tx2"/>
                </a:solidFill>
              </a:rPr>
              <a:t>healthcare </a:t>
            </a:r>
            <a:r>
              <a:rPr lang="en-US" sz="2000" dirty="0">
                <a:solidFill>
                  <a:schemeClr val="tx2"/>
                </a:solidFill>
              </a:rPr>
              <a:t>provider </a:t>
            </a:r>
            <a:r>
              <a:rPr lang="en-US" sz="2000" dirty="0" smtClean="0">
                <a:solidFill>
                  <a:schemeClr val="tx2"/>
                </a:solidFill>
              </a:rPr>
              <a:t>about consuming 4000 micrograms </a:t>
            </a:r>
            <a:r>
              <a:rPr lang="en-US" sz="2000" dirty="0">
                <a:solidFill>
                  <a:schemeClr val="tx2"/>
                </a:solidFill>
              </a:rPr>
              <a:t>of folic acid daily beginning one month before they </a:t>
            </a:r>
            <a:r>
              <a:rPr lang="en-US" sz="2000" dirty="0" smtClean="0">
                <a:solidFill>
                  <a:schemeClr val="tx2"/>
                </a:solidFill>
              </a:rPr>
              <a:t>start </a:t>
            </a:r>
            <a:r>
              <a:rPr lang="en-US" sz="2000" dirty="0">
                <a:solidFill>
                  <a:schemeClr val="tx2"/>
                </a:solidFill>
              </a:rPr>
              <a:t>trying to get pregnant and continuing through the first three months of </a:t>
            </a:r>
            <a:r>
              <a:rPr lang="en-US" sz="2000" dirty="0" smtClean="0">
                <a:solidFill>
                  <a:schemeClr val="tx2"/>
                </a:solidFill>
              </a:rPr>
              <a:t>pregnancy</a:t>
            </a:r>
          </a:p>
          <a:p>
            <a:pPr marL="457200" lvl="1" indent="0">
              <a:buNone/>
            </a:pPr>
            <a:endParaRPr lang="en-US" sz="1700" dirty="0" smtClean="0">
              <a:solidFill>
                <a:schemeClr val="tx2"/>
              </a:solidFill>
            </a:endParaRPr>
          </a:p>
          <a:p>
            <a:pPr marL="457200" lvl="1" indent="0">
              <a:buNone/>
            </a:pPr>
            <a:endParaRPr lang="en-US" sz="1700" dirty="0">
              <a:solidFill>
                <a:schemeClr val="tx2"/>
              </a:solidFill>
            </a:endParaRPr>
          </a:p>
          <a:p>
            <a:pPr marL="457200" lvl="1" indent="0">
              <a:buNone/>
            </a:pPr>
            <a:r>
              <a:rPr lang="en-US" sz="1000" dirty="0" smtClean="0">
                <a:solidFill>
                  <a:schemeClr val="tx2"/>
                </a:solidFill>
              </a:rPr>
              <a:t>Source: </a:t>
            </a:r>
            <a:r>
              <a:rPr lang="en-US" sz="1000" dirty="0">
                <a:solidFill>
                  <a:schemeClr val="tx2"/>
                </a:solidFill>
              </a:rPr>
              <a:t>Source: http://www.cdc.gov/ncbddd/folicacid/recommendations.html</a:t>
            </a:r>
          </a:p>
          <a:p>
            <a:pPr marL="457200" lvl="1" indent="0">
              <a:buNone/>
            </a:pPr>
            <a:endParaRPr lang="en-US" sz="1000" dirty="0">
              <a:solidFill>
                <a:schemeClr val="tx2"/>
              </a:solidFill>
            </a:endParaRPr>
          </a:p>
          <a:p>
            <a:pPr marL="457200" lvl="1" indent="0">
              <a:buNone/>
            </a:pPr>
            <a:endParaRPr lang="en-US" sz="1000" dirty="0" smtClean="0">
              <a:solidFill>
                <a:schemeClr val="tx2"/>
              </a:solidFill>
            </a:endParaRPr>
          </a:p>
          <a:p>
            <a:pPr marL="457200" lvl="1" indent="0">
              <a:buNone/>
            </a:pPr>
            <a:endParaRPr lang="en-US" sz="1000" dirty="0">
              <a:solidFill>
                <a:schemeClr val="tx2"/>
              </a:solidFill>
            </a:endParaRPr>
          </a:p>
          <a:p>
            <a:pPr marL="457200" lvl="1" indent="0">
              <a:buNone/>
            </a:pPr>
            <a:endParaRPr lang="en-US" sz="1000" dirty="0" smtClean="0">
              <a:solidFill>
                <a:schemeClr val="tx2"/>
              </a:solidFill>
            </a:endParaRPr>
          </a:p>
          <a:p>
            <a:pPr marL="457200" lvl="1" indent="0">
              <a:buNone/>
            </a:pPr>
            <a:endParaRPr lang="en-US" sz="1000" dirty="0">
              <a:solidFill>
                <a:schemeClr val="tx2"/>
              </a:solidFill>
            </a:endParaRPr>
          </a:p>
          <a:p>
            <a:pPr marL="457200" lvl="1" indent="0">
              <a:buNone/>
            </a:pPr>
            <a:endParaRPr lang="en-US" sz="1000" dirty="0" smtClean="0">
              <a:solidFill>
                <a:schemeClr val="tx2"/>
              </a:solidFill>
            </a:endParaRPr>
          </a:p>
        </p:txBody>
      </p:sp>
    </p:spTree>
    <p:extLst>
      <p:ext uri="{BB962C8B-B14F-4D97-AF65-F5344CB8AC3E}">
        <p14:creationId xmlns:p14="http://schemas.microsoft.com/office/powerpoint/2010/main" val="3470693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gCXDs1nrEWJ.QeN_jRvs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w2JDuC47UC8hVnL3BE1.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ygCXDs1nrEWJ.QeN_jRvs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w2JDuC47UC8hVnL3BE1.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gCXDs1nrEWJ.QeN_jRvs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Nw2JDuC47UC8hVnL3BE1.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ygCXDs1nrEWJ.QeN_jRvs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Nw2JDuC47UC8hVnL3BE1.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6b60buIOJkmzRKTGQzwNe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ygCXDs1nrEWJ.QeN_jRvs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Nw2JDuC47UC8hVnL3BE1.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gCXDs1nrEWJ.QeN_jRv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w2JDuC47UC8hVnL3BE1.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pEufTyUukqLOTtLwSNA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bc_WAFbGEW2yKjcnh_z3Q"/>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D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sz="1800" b="0" i="0" u="none" strike="noStrike" kern="1200" cap="none" spc="0" normalizeH="0" baseline="0" noProof="0" dirty="0" smtClean="0">
            <a:ln>
              <a:noFill/>
            </a:ln>
            <a:solidFill>
              <a:schemeClr val="tx1">
                <a:tint val="75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template for authors">
  <a:themeElements>
    <a:clrScheme name="Custom 5">
      <a:dk1>
        <a:srgbClr val="262626"/>
      </a:dk1>
      <a:lt1>
        <a:srgbClr val="804E9B"/>
      </a:lt1>
      <a:dk2>
        <a:srgbClr val="C6EBB9"/>
      </a:dk2>
      <a:lt2>
        <a:srgbClr val="412A53"/>
      </a:lt2>
      <a:accent1>
        <a:srgbClr val="B0E39D"/>
      </a:accent1>
      <a:accent2>
        <a:srgbClr val="FFAF57"/>
      </a:accent2>
      <a:accent3>
        <a:srgbClr val="C0B2CB"/>
      </a:accent3>
      <a:accent4>
        <a:srgbClr val="1F1F1F"/>
      </a:accent4>
      <a:accent5>
        <a:srgbClr val="D4EFCC"/>
      </a:accent5>
      <a:accent6>
        <a:srgbClr val="E79E4E"/>
      </a:accent6>
      <a:hlink>
        <a:srgbClr val="0340EB"/>
      </a:hlink>
      <a:folHlink>
        <a:srgbClr val="0340EB"/>
      </a:folHlink>
    </a:clrScheme>
    <a:fontScheme name="17_template for authors">
      <a:majorFont>
        <a:latin typeface=""/>
        <a:ea typeface="MS PGothic"/>
        <a:cs typeface="ＭＳ Ｐゴシック"/>
      </a:majorFont>
      <a:minorFont>
        <a:latin typeface=""/>
        <a:ea typeface="MS PGothic"/>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genda-Medium" pitchFamily="-64"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genda-Medium" pitchFamily="-64" charset="0"/>
            <a:ea typeface="ＭＳ Ｐゴシック" pitchFamily="-64" charset="-128"/>
          </a:defRPr>
        </a:defPPr>
      </a:lstStyle>
    </a:lnDef>
  </a:objectDefaults>
  <a:extraClrSchemeLst>
    <a:extraClrScheme>
      <a:clrScheme name="PPT_TempLight_NoSymbol 1">
        <a:dk1>
          <a:srgbClr val="262626"/>
        </a:dk1>
        <a:lt1>
          <a:srgbClr val="804E9B"/>
        </a:lt1>
        <a:dk2>
          <a:srgbClr val="C6EBB9"/>
        </a:dk2>
        <a:lt2>
          <a:srgbClr val="412A53"/>
        </a:lt2>
        <a:accent1>
          <a:srgbClr val="B0E39D"/>
        </a:accent1>
        <a:accent2>
          <a:srgbClr val="FFAF57"/>
        </a:accent2>
        <a:accent3>
          <a:srgbClr val="C0B2CB"/>
        </a:accent3>
        <a:accent4>
          <a:srgbClr val="1F1F1F"/>
        </a:accent4>
        <a:accent5>
          <a:srgbClr val="D4EFCC"/>
        </a:accent5>
        <a:accent6>
          <a:srgbClr val="E79E4E"/>
        </a:accent6>
        <a:hlink>
          <a:srgbClr val="33AAE1"/>
        </a:hlink>
        <a:folHlink>
          <a:srgbClr val="F256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4 J&amp;J Exec Leadership Mtg 19 Dec 2012">
  <a:themeElements>
    <a:clrScheme name="">
      <a:dk1>
        <a:srgbClr val="390848"/>
      </a:dk1>
      <a:lt1>
        <a:srgbClr val="FFFFFF"/>
      </a:lt1>
      <a:dk2>
        <a:srgbClr val="5C2370"/>
      </a:dk2>
      <a:lt2>
        <a:srgbClr val="FFFFFF"/>
      </a:lt2>
      <a:accent1>
        <a:srgbClr val="97C5EB"/>
      </a:accent1>
      <a:accent2>
        <a:srgbClr val="EDA7CC"/>
      </a:accent2>
      <a:accent3>
        <a:srgbClr val="B5ACBB"/>
      </a:accent3>
      <a:accent4>
        <a:srgbClr val="DADADA"/>
      </a:accent4>
      <a:accent5>
        <a:srgbClr val="C9DFF3"/>
      </a:accent5>
      <a:accent6>
        <a:srgbClr val="D797B9"/>
      </a:accent6>
      <a:hlink>
        <a:srgbClr val="97C5EB"/>
      </a:hlink>
      <a:folHlink>
        <a:srgbClr val="FFDA99"/>
      </a:folHlink>
    </a:clrScheme>
    <a:fontScheme name="Default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1" u="none" strike="noStrike" cap="none" normalizeH="0" baseline="0" smtClean="0">
            <a:ln>
              <a:noFill/>
            </a:ln>
            <a:solidFill>
              <a:schemeClr val="bg2"/>
            </a:solidFill>
            <a:effectLst>
              <a:outerShdw blurRad="38100" dist="38100" dir="2700000" algn="tl">
                <a:srgbClr val="000000">
                  <a:alpha val="43137"/>
                </a:srgbClr>
              </a:outerShdw>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1" u="none" strike="noStrike" cap="none" normalizeH="0" baseline="0" smtClean="0">
            <a:ln>
              <a:noFill/>
            </a:ln>
            <a:solidFill>
              <a:schemeClr val="bg2"/>
            </a:solidFill>
            <a:effectLst>
              <a:outerShdw blurRad="38100" dist="38100" dir="2700000" algn="tl">
                <a:srgbClr val="000000">
                  <a:alpha val="43137"/>
                </a:srgbClr>
              </a:outerShdw>
            </a:effectLst>
            <a:latin typeface="Arial Rounded MT Bold"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144 J&amp;J Exec Leadership Mtg 19 Dec 2012">
  <a:themeElements>
    <a:clrScheme name="">
      <a:dk1>
        <a:srgbClr val="390848"/>
      </a:dk1>
      <a:lt1>
        <a:srgbClr val="FFFFFF"/>
      </a:lt1>
      <a:dk2>
        <a:srgbClr val="5C2370"/>
      </a:dk2>
      <a:lt2>
        <a:srgbClr val="FFFFFF"/>
      </a:lt2>
      <a:accent1>
        <a:srgbClr val="97C5EB"/>
      </a:accent1>
      <a:accent2>
        <a:srgbClr val="EDA7CC"/>
      </a:accent2>
      <a:accent3>
        <a:srgbClr val="B5ACBB"/>
      </a:accent3>
      <a:accent4>
        <a:srgbClr val="DADADA"/>
      </a:accent4>
      <a:accent5>
        <a:srgbClr val="C9DFF3"/>
      </a:accent5>
      <a:accent6>
        <a:srgbClr val="D797B9"/>
      </a:accent6>
      <a:hlink>
        <a:srgbClr val="97C5EB"/>
      </a:hlink>
      <a:folHlink>
        <a:srgbClr val="FFDA99"/>
      </a:folHlink>
    </a:clrScheme>
    <a:fontScheme name="Default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1" u="none" strike="noStrike" cap="none" normalizeH="0" baseline="0" smtClean="0">
            <a:ln>
              <a:noFill/>
            </a:ln>
            <a:solidFill>
              <a:schemeClr val="bg2"/>
            </a:solidFill>
            <a:effectLst>
              <a:outerShdw blurRad="38100" dist="38100" dir="2700000" algn="tl">
                <a:srgbClr val="000000">
                  <a:alpha val="43137"/>
                </a:srgbClr>
              </a:outerShdw>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1" u="none" strike="noStrike" cap="none" normalizeH="0" baseline="0" smtClean="0">
            <a:ln>
              <a:noFill/>
            </a:ln>
            <a:solidFill>
              <a:schemeClr val="bg2"/>
            </a:solidFill>
            <a:effectLst>
              <a:outerShdw blurRad="38100" dist="38100" dir="2700000" algn="tl">
                <a:srgbClr val="000000">
                  <a:alpha val="43137"/>
                </a:srgbClr>
              </a:outerShdw>
            </a:effectLst>
            <a:latin typeface="Arial Rounded MT Bold"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15656</TotalTime>
  <Words>2290</Words>
  <Application>Microsoft Office PowerPoint</Application>
  <PresentationFormat>On-screen Show (4:3)</PresentationFormat>
  <Paragraphs>284</Paragraphs>
  <Slides>22</Slides>
  <Notes>17</Notes>
  <HiddenSlides>0</HiddenSlides>
  <MMClips>0</MMClips>
  <ScaleCrop>false</ScaleCrop>
  <HeadingPairs>
    <vt:vector size="8" baseType="variant">
      <vt:variant>
        <vt:lpstr>Fonts Used</vt:lpstr>
      </vt:variant>
      <vt:variant>
        <vt:i4>16</vt:i4>
      </vt:variant>
      <vt:variant>
        <vt:lpstr>Theme</vt:lpstr>
      </vt:variant>
      <vt:variant>
        <vt:i4>7</vt:i4>
      </vt:variant>
      <vt:variant>
        <vt:lpstr>Embedded OLE Servers</vt:lpstr>
      </vt:variant>
      <vt:variant>
        <vt:i4>1</vt:i4>
      </vt:variant>
      <vt:variant>
        <vt:lpstr>Slide Titles</vt:lpstr>
      </vt:variant>
      <vt:variant>
        <vt:i4>22</vt:i4>
      </vt:variant>
    </vt:vector>
  </HeadingPairs>
  <TitlesOfParts>
    <vt:vector size="46" baseType="lpstr">
      <vt:lpstr>MS PGothic</vt:lpstr>
      <vt:lpstr>MS PGothic</vt:lpstr>
      <vt:lpstr>Agenda-Medium</vt:lpstr>
      <vt:lpstr>Angsana New</vt:lpstr>
      <vt:lpstr>Arial</vt:lpstr>
      <vt:lpstr>Arial Rounded MT Bold</vt:lpstr>
      <vt:lpstr>Avenir LT 45 Book</vt:lpstr>
      <vt:lpstr>Avenir LT 55 Roman</vt:lpstr>
      <vt:lpstr>Calibri</vt:lpstr>
      <vt:lpstr>Courier New</vt:lpstr>
      <vt:lpstr>Tahoma</vt:lpstr>
      <vt:lpstr>Times New Roman</vt:lpstr>
      <vt:lpstr>Trebuchet MS</vt:lpstr>
      <vt:lpstr>Vectora LT Std Light</vt:lpstr>
      <vt:lpstr>Verdana</vt:lpstr>
      <vt:lpstr>Wingdings</vt:lpstr>
      <vt:lpstr>Tema di Office</vt:lpstr>
      <vt:lpstr>IDF</vt:lpstr>
      <vt:lpstr>1_Custom Design</vt:lpstr>
      <vt:lpstr>17_template for authors</vt:lpstr>
      <vt:lpstr>144 J&amp;J Exec Leadership Mtg 19 Dec 2012</vt:lpstr>
      <vt:lpstr>1_144 J&amp;J Exec Leadership Mtg 19 Dec 2012</vt:lpstr>
      <vt:lpstr>2_Custom Design</vt:lpstr>
      <vt:lpstr>think-cell Slide</vt:lpstr>
      <vt:lpstr>Introduction to preconception health for birth defects surveillance professionals </vt:lpstr>
      <vt:lpstr>Learning objectives</vt:lpstr>
      <vt:lpstr>Defining preconception health and health care </vt:lpstr>
      <vt:lpstr>Main goals of preconception care</vt:lpstr>
      <vt:lpstr>Evidence informs preconception health programs</vt:lpstr>
      <vt:lpstr>Preconception health care reduces risks of many adverse           neonatal outcomes </vt:lpstr>
      <vt:lpstr>Preconception guidance  for preventing birth defects: Examples</vt:lpstr>
      <vt:lpstr>Preconception care and birth defects:  Selected topics </vt:lpstr>
      <vt:lpstr>Nutrition: Folic acid</vt:lpstr>
      <vt:lpstr>Sources of folic acid </vt:lpstr>
      <vt:lpstr>Periconception 400 micrograms of folic acid: Relative risk reduction </vt:lpstr>
      <vt:lpstr>Healthy weight</vt:lpstr>
      <vt:lpstr>Diabetes</vt:lpstr>
      <vt:lpstr>Infectious diseases</vt:lpstr>
      <vt:lpstr>Vaccinations</vt:lpstr>
      <vt:lpstr>Tobacco</vt:lpstr>
      <vt:lpstr>Alcohol use</vt:lpstr>
      <vt:lpstr>Medications</vt:lpstr>
      <vt:lpstr>Other considerations</vt:lpstr>
      <vt:lpstr>Target audiences for preconception health</vt:lpstr>
      <vt:lpstr>Resources</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Anotia - Microtia</dc:title>
  <dc:creator>Pierpaolo</dc:creator>
  <cp:lastModifiedBy>Griffin, Stephen J. (CDC/ONDIEH/NCBDDD) (CTR)</cp:lastModifiedBy>
  <cp:revision>746</cp:revision>
  <cp:lastPrinted>2015-08-24T17:27:10Z</cp:lastPrinted>
  <dcterms:created xsi:type="dcterms:W3CDTF">2014-04-22T16:13:37Z</dcterms:created>
  <dcterms:modified xsi:type="dcterms:W3CDTF">2017-01-05T15:25:55Z</dcterms:modified>
</cp:coreProperties>
</file>