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7/19/2017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24846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6862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6608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7503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13334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8180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8195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7718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0671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4020721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9344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38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05165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70112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7767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93541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80032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4230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422415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7/19/2017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7/19/2017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7/19/2017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7/19/2017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Montana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72131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34370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1384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01986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36720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04056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1199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077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59631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5017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19975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1516129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1064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9943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734613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34207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10533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2914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24042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524028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6705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168623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58589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404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46444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02446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30315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10237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1583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774649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59992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1724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88577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859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6758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436216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89916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1251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49305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780848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MT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MT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MT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09611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0264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2524987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4544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6927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99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541381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25004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6786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Felt Tip Roman</vt:lpstr>
      <vt:lpstr>Myriad Pro</vt:lpstr>
      <vt:lpstr>Myriad Pro Light</vt:lpstr>
      <vt:lpstr>Calibri</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142</cp:revision>
  <dcterms:created xsi:type="dcterms:W3CDTF">2012-07-25T23:11:02Z</dcterms:created>
  <dcterms:modified xsi:type="dcterms:W3CDTF">2017-07-19T17:56:44Z</dcterms:modified>
</cp:coreProperties>
</file>