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42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Fast facts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2052" name="Rectangle 49"/>
          <p:cNvSpPr>
            <a:spLocks noChangeArrowheads="1"/>
          </p:cNvSpPr>
          <p:nvPr/>
        </p:nvSpPr>
        <p:spPr bwMode="auto">
          <a:xfrm>
            <a:off x="304800" y="63214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28600" y="60960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332874" y="2362200"/>
            <a:ext cx="8382000" cy="226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25408F"/>
                </a:solidFill>
                <a:latin typeface="Gill Sans MT" pitchFamily="34" charset="0"/>
              </a:rPr>
              <a:t>Did you know</a:t>
            </a:r>
            <a:r>
              <a:rPr lang="en-US" sz="3600" b="1" dirty="0" smtClean="0">
                <a:solidFill>
                  <a:srgbClr val="25408F"/>
                </a:solidFill>
                <a:latin typeface="Gill Sans MT" pitchFamily="34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000" dirty="0">
                <a:latin typeface="Gill Sans MT" pitchFamily="34" charset="0"/>
              </a:rPr>
              <a:t>[insert device name]were involved in more OR sharps injuries than any other device at [insert facility name]between [insert date range].</a:t>
            </a:r>
            <a:endParaRPr lang="en-US" sz="3000" dirty="0" smtClean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43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Default Design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87</cp:revision>
  <dcterms:created xsi:type="dcterms:W3CDTF">2009-04-22T19:37:23Z</dcterms:created>
  <dcterms:modified xsi:type="dcterms:W3CDTF">2019-05-15T22:01:48Z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