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9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9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4369-1615-45CA-8B78-22E0EEB52B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EA16-249D-4898-A23C-77953E53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dc.gov/hi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dc.gov/policy/hst/hi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healthpolicynews@cdc.gov?subject=HI-5%20Initiative%20inform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dc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enters for Disease Control and Prevention. HI-5. Health Impact in 5 Years. www.cdc.gov/hi5. This content is maintained by CDC and the Office of the Associate Director for Policy." title="HI-5 Title Slide">
            <a:hlinkClick r:id="rId2" tooltip="www.cdc.gov/hi5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-5 Health Outcomes Addressed.&#10;&#10;Anxiety and depression; asthma; blood pressure; bronchitis; cancer; cardiovascular disease; child abuse and neglect; cognitive development; infant mortality; liver cirrhosis; motor vehicle injuries; obesity; dental caries; pneumonia; sexually transmittable infections; sexual violence; teenage pregnancy; traumatic brain injury; type II diabetes; youth violence." title="HI-5 Health Outcomes Address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747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 makes the HI-5 list different?&#10;&#10;Health: improves health and well-being in as early as 5 years.&#10;&#10;Cost: Cost effectiveness and/or savings over the lifetime of the population or earlier." title="What makes the HI-5 list different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2607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 was the HI-5 list developed?&#10;&#10;Step 1. Earned the highest evidence rating from: The Guide to Preventive Community Services (n=120 &quot;recommended&quot;); Robert Wood Johnson Foundation/U. of Wisconsin County Health Rankings/ Roadmaps What Works for Health site (n=144 &quot;Scientifically Supported&quot;); CDC Experts (n=2).&#10;&#10;Step 2. Extcluded buckets 1 and 2 interventions and duplicates.&#10;&#10;Step 3. Included those with evidence reporting. Measurable impact on health in five years; cost effectiveness and/or savings over the lifetime of the population or earlier; those not implemented in more than 85% of states.&#10;&#10;Step 4. Excluded those with evidence of potential harm and/or distinct programs not implemented at policy level.&#10;&#10;Result: 14 interventions that earned the highest evidence ratings, show positive health impact within 5 years, and report cost effectiveness/savings over the lifetime of the population or earlier." title="How was the HI-5 list developed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59715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 Evidence-Based, Community-Wide Interventions.&#10;&#10;Address the Social Determinants of Health. Early childhood education; clean diesel bus fleets; public transportation system introduction or expansion; home improvement loans and grants; earned income tax credits; water flouridation.&#10;&#10;Change the context: Making healthy choice the easy choice. School-based programs to increase physical activity; school-based violence prevention; safe routes to school (SRTS); motorcycle injury prevention; tobacco control interventions; access to clean syringes; pricing strategies for alcohol products; multi-component worksite obesity prevention." title="14 Evidence-Based, Community-Wide Interventions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6278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 more information on the HI-5 Initiative, visit the website at www.cdc.gov/hi5. There you can find: HI-5 Overview; Evidence briefs on all 14 interventions; About the Evidence summaries; Frequently asked questions." title="www.cdc.gov/hi5">
            <a:hlinkClick r:id="rId2" tooltip="http://www.cdc.gov/policy/hst/hi5/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8" y="482255"/>
            <a:ext cx="11049000" cy="4432300"/>
          </a:xfrm>
          <a:prstGeom prst="rect">
            <a:avLst/>
          </a:prstGeom>
        </p:spPr>
      </p:pic>
      <p:pic>
        <p:nvPicPr>
          <p:cNvPr id="5" name="Picture 4" descr="For questions or additional information, email healthpolicynews@cdc.gov.">
            <a:hlinkClick r:id="rId4" tooltip="Email HI-5 Initiativ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2" y="4807581"/>
            <a:ext cx="11049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r more information, contact CDC. 1-800-CDC-INFO (232-4636). TTY: 1-888-232-6348. www.cdc.gov. The findings and conclusions in this report are those of the authors and do not necessarily represent the official position of the Centers for Disease Control and Prevention." title="For more information.">
            <a:hlinkClick r:id="rId2" tooltip="http://www.cdc.gov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4020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 CDC Strategic Directions: &#10;&#10;1. Health Security (Improving health security at home and around the world)&#10;&#10;2. Leading Causes of Death (Better prevent the leading causes of illness, injury, disability, and death)&#10;&#10;3. Public Health-Health Care Collaboration (Strengthen public health/health care collaboration)" title="CDC Strategic Direc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902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ree Buckets of Prevention that span the spectrum from health care to public health. The first bucket is Traditional Clinical Prevention, which is focused on increasing the use of evidence-based services. The second bucket is Innovative Clinical Prevention, focused on providing services outside the clinical setting. The bucket is Total Population or Community-Wide Prevention, focused on implementing interventions that reach whole populations. " title="The &quot;Buckets&quot; of Prevention Framewor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388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6|18 Initiative, Accelerating Evidence into Action. Size ways to spend smarter for healthier people. Reduce tobacco use, control blood pressure, prevent healthcare-associated infections (HAI), control asthma, prevent unintended pregnancy, and control and prevent diabetes." title="Buckets 1 and 2: Traditional Clinical and Innovative Clinical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206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cket 3: Community-wide Prevention.&#10;How do we improve population health in our states and communities? &#10;What is the best evidence of health and cost impact?&#10;What can we do that will  begin to show results soon?&#10;&#10;Bucket 3 focuses on total population or commmunity-wide prevention, such as implementing interventions that reach whole populations. This is distinct from the first two buckets of prevention: Traditional Clinical Prevention and Innovative Clinical prevention. " title="Bucket 3: Community-wide Preven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63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few caveats. Important information.&#10;CDC's roles: summarizing evidence and tools.&#10;There are many other worthwhile efforts: Some take loner to work; some don't save money; some haven't been evaluated." title="A few caveat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33"/>
            <a:ext cx="12333569" cy="6937633"/>
          </a:xfrm>
        </p:spPr>
      </p:pic>
    </p:spTree>
    <p:extLst>
      <p:ext uri="{BB962C8B-B14F-4D97-AF65-F5344CB8AC3E}">
        <p14:creationId xmlns:p14="http://schemas.microsoft.com/office/powerpoint/2010/main" val="357059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-5: Health Impact in 5 Years." title="HI-5: Health Impact in 5 Yea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0" y="145582"/>
            <a:ext cx="11510394" cy="6474596"/>
          </a:xfrm>
        </p:spPr>
      </p:pic>
    </p:spTree>
    <p:extLst>
      <p:ext uri="{BB962C8B-B14F-4D97-AF65-F5344CB8AC3E}">
        <p14:creationId xmlns:p14="http://schemas.microsoft.com/office/powerpoint/2010/main" val="267135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-5: Health Impact in 5 Years. 14 evidence-based community-wide population health interventions:&#10;• Improve health of community (not clinical/patient-oriented)&#10;• Demonstrate positive health impact in 5 years or less and cost effectiveness and savings over time." title="HI-5: Health Impact in 5 Yea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0243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-5: Health Impact in 5 Years.&#10;5 Tier pyramid (tiers from top to bottom).&#10;&#10;Tier one: Counseling and education.&#10;&#10;Tier two: Clinical interventions.&#10;&#10;Tier three: Long lasting protective interventions.&#10;&#10;Tier four: Changing the context. Making the healthy choice the easy choice. School-based programs to increase physical activity; school-based violence prevention; safe routes to school; motorcycle injury prevention; tobacco control interventions; access to clean syringes; pricing strategies for alcohol products; multi-component worksite obesity prevention.&#10;&#10;Tier five: Social Determinants of Health. Early childhood education; clean diesel bus fleets; public transportation system; home improvement loans and grants; earned income tax credits; water flouridation.&#10;" title="HI-5: Health Impact in 5 Yea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66" y="-45881"/>
            <a:ext cx="12273566" cy="6903881"/>
          </a:xfrm>
        </p:spPr>
      </p:pic>
    </p:spTree>
    <p:extLst>
      <p:ext uri="{BB962C8B-B14F-4D97-AF65-F5344CB8AC3E}">
        <p14:creationId xmlns:p14="http://schemas.microsoft.com/office/powerpoint/2010/main" val="155561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FHI 360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HI-5 Initiative</dc:subject>
  <dc:creator>Office of the Associate Director for Policy</dc:creator>
  <cp:keywords>Hi-5 Initiative; health improvement; tobacco use prevention; control high blood pressure; control asthma; prevent and control diabetes; Centers for Disease Control and Prevention</cp:keywords>
  <dc:description/>
  <cp:lastModifiedBy>Hardy, LaTonya (CDC/OCOO/OCIO/MISO)</cp:lastModifiedBy>
  <cp:revision>17</cp:revision>
  <dcterms:created xsi:type="dcterms:W3CDTF">2016-08-12T17:28:35Z</dcterms:created>
  <dcterms:modified xsi:type="dcterms:W3CDTF">2016-08-22T17:33:47Z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-511915712</vt:i4>
  </property>
  <property fmtid="{D5CDD505-2E9C-101B-9397-08002B2CF9AE}" pid="3" name="_NewReviewCycle">
    <vt:lpwstr/>
  </property>
  <property fmtid="{D5CDD505-2E9C-101B-9397-08002B2CF9AE}" pid="4" name="_EmailSubject">
    <vt:lpwstr>REUQEST FOR QUOTE: Hi-5 Presentation</vt:lpwstr>
  </property>
  <property fmtid="{D5CDD505-2E9C-101B-9397-08002B2CF9AE}" pid="5" name="_AuthorEmail">
    <vt:lpwstr>ataylor@fhi360.org</vt:lpwstr>
  </property>
  <property fmtid="{D5CDD505-2E9C-101B-9397-08002B2CF9AE}" pid="6" name="_AuthorEmailDisplayName">
    <vt:lpwstr>Anna Taylor</vt:lpwstr>
  </property>
  <property fmtid="{D5CDD505-2E9C-101B-9397-08002B2CF9AE}" pid="7" name="Language">
    <vt:lpwstr>English</vt:lpwstr>
  </property>
  <property fmtid="{D5CDD505-2E9C-101B-9397-08002B2CF9AE}" pid="8" name="Status">
    <vt:lpwstr>Public domain</vt:lpwstr>
  </property>
</Properties>
</file>