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60" r:id="rId5"/>
    <p:sldId id="261" r:id="rId6"/>
  </p:sldIdLst>
  <p:sldSz cx="8129588" cy="812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61" userDrawn="1">
          <p15:clr>
            <a:srgbClr val="A4A3A4"/>
          </p15:clr>
        </p15:guide>
        <p15:guide id="2" pos="25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051" autoAdjust="0"/>
  </p:normalViewPr>
  <p:slideViewPr>
    <p:cSldViewPr snapToGrid="0" showGuides="1">
      <p:cViewPr varScale="1">
        <p:scale>
          <a:sx n="47" d="100"/>
          <a:sy n="47" d="100"/>
        </p:scale>
        <p:origin x="1980" y="40"/>
      </p:cViewPr>
      <p:guideLst>
        <p:guide orient="horz" pos="2561"/>
        <p:guide pos="25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ipp, Angela (CDC/NCIRD/ISD)" userId="e63fcff0-71ff-4c2e-8940-a0ca308e216a" providerId="ADAL" clId="{5B6544B1-37A8-4BA9-9995-4BBAB104A303}"/>
    <pc:docChg chg="delSld">
      <pc:chgData name="Tripp, Angela (CDC/NCIRD/ISD)" userId="e63fcff0-71ff-4c2e-8940-a0ca308e216a" providerId="ADAL" clId="{5B6544B1-37A8-4BA9-9995-4BBAB104A303}" dt="2024-01-24T19:50:00.323" v="3" actId="47"/>
      <pc:docMkLst>
        <pc:docMk/>
      </pc:docMkLst>
      <pc:sldChg chg="del">
        <pc:chgData name="Tripp, Angela (CDC/NCIRD/ISD)" userId="e63fcff0-71ff-4c2e-8940-a0ca308e216a" providerId="ADAL" clId="{5B6544B1-37A8-4BA9-9995-4BBAB104A303}" dt="2024-01-24T19:49:54.949" v="0" actId="47"/>
        <pc:sldMkLst>
          <pc:docMk/>
          <pc:sldMk cId="853479776" sldId="256"/>
        </pc:sldMkLst>
      </pc:sldChg>
      <pc:sldChg chg="del">
        <pc:chgData name="Tripp, Angela (CDC/NCIRD/ISD)" userId="e63fcff0-71ff-4c2e-8940-a0ca308e216a" providerId="ADAL" clId="{5B6544B1-37A8-4BA9-9995-4BBAB104A303}" dt="2024-01-24T19:49:56.645" v="1" actId="47"/>
        <pc:sldMkLst>
          <pc:docMk/>
          <pc:sldMk cId="2021781547" sldId="257"/>
        </pc:sldMkLst>
      </pc:sldChg>
      <pc:sldChg chg="del">
        <pc:chgData name="Tripp, Angela (CDC/NCIRD/ISD)" userId="e63fcff0-71ff-4c2e-8940-a0ca308e216a" providerId="ADAL" clId="{5B6544B1-37A8-4BA9-9995-4BBAB104A303}" dt="2024-01-24T19:49:57.697" v="2" actId="47"/>
        <pc:sldMkLst>
          <pc:docMk/>
          <pc:sldMk cId="53159737" sldId="258"/>
        </pc:sldMkLst>
      </pc:sldChg>
      <pc:sldChg chg="del">
        <pc:chgData name="Tripp, Angela (CDC/NCIRD/ISD)" userId="e63fcff0-71ff-4c2e-8940-a0ca308e216a" providerId="ADAL" clId="{5B6544B1-37A8-4BA9-9995-4BBAB104A303}" dt="2024-01-24T19:50:00.323" v="3" actId="47"/>
        <pc:sldMkLst>
          <pc:docMk/>
          <pc:sldMk cId="2408010821" sldId="259"/>
        </pc:sldMkLst>
      </pc:sldChg>
    </pc:docChg>
  </pc:docChgLst>
  <pc:docChgLst>
    <pc:chgData name="Tripp, Angela (CDC/NCIRD/ISD)" userId="e63fcff0-71ff-4c2e-8940-a0ca308e216a" providerId="ADAL" clId="{A599FF8A-6796-46A9-818F-3E5947491DFA}"/>
    <pc:docChg chg="undo redo custSel mod modSld">
      <pc:chgData name="Tripp, Angela (CDC/NCIRD/ISD)" userId="e63fcff0-71ff-4c2e-8940-a0ca308e216a" providerId="ADAL" clId="{A599FF8A-6796-46A9-818F-3E5947491DFA}" dt="2024-01-03T15:00:10.042" v="38"/>
      <pc:docMkLst>
        <pc:docMk/>
      </pc:docMkLst>
      <pc:sldChg chg="addSp delSp modSp mod">
        <pc:chgData name="Tripp, Angela (CDC/NCIRD/ISD)" userId="e63fcff0-71ff-4c2e-8940-a0ca308e216a" providerId="ADAL" clId="{A599FF8A-6796-46A9-818F-3E5947491DFA}" dt="2024-01-03T14:59:07.935" v="25" actId="1076"/>
        <pc:sldMkLst>
          <pc:docMk/>
          <pc:sldMk cId="853479776" sldId="256"/>
        </pc:sldMkLst>
        <pc:spChg chg="add del mod">
          <ac:chgData name="Tripp, Angela (CDC/NCIRD/ISD)" userId="e63fcff0-71ff-4c2e-8940-a0ca308e216a" providerId="ADAL" clId="{A599FF8A-6796-46A9-818F-3E5947491DFA}" dt="2024-01-03T14:57:46.718" v="2"/>
          <ac:spMkLst>
            <pc:docMk/>
            <pc:sldMk cId="853479776" sldId="256"/>
            <ac:spMk id="2" creationId="{14E688D4-5E88-6D4C-AAC7-8F12C92BFA25}"/>
          </ac:spMkLst>
        </pc:spChg>
        <pc:spChg chg="add del mod">
          <ac:chgData name="Tripp, Angela (CDC/NCIRD/ISD)" userId="e63fcff0-71ff-4c2e-8940-a0ca308e216a" providerId="ADAL" clId="{A599FF8A-6796-46A9-818F-3E5947491DFA}" dt="2024-01-03T14:58:14.232" v="7"/>
          <ac:spMkLst>
            <pc:docMk/>
            <pc:sldMk cId="853479776" sldId="256"/>
            <ac:spMk id="4" creationId="{BE6DB775-005A-A3D7-3586-5CF052BE3A44}"/>
          </ac:spMkLst>
        </pc:spChg>
        <pc:spChg chg="add del mod">
          <ac:chgData name="Tripp, Angela (CDC/NCIRD/ISD)" userId="e63fcff0-71ff-4c2e-8940-a0ca308e216a" providerId="ADAL" clId="{A599FF8A-6796-46A9-818F-3E5947491DFA}" dt="2024-01-03T14:58:58.658" v="23" actId="478"/>
          <ac:spMkLst>
            <pc:docMk/>
            <pc:sldMk cId="853479776" sldId="256"/>
            <ac:spMk id="7" creationId="{69E859EA-DA4F-4164-D7FC-D28FCE0F1D37}"/>
          </ac:spMkLst>
        </pc:spChg>
        <pc:spChg chg="add del mod">
          <ac:chgData name="Tripp, Angela (CDC/NCIRD/ISD)" userId="e63fcff0-71ff-4c2e-8940-a0ca308e216a" providerId="ADAL" clId="{A599FF8A-6796-46A9-818F-3E5947491DFA}" dt="2024-01-03T14:59:02.189" v="24" actId="478"/>
          <ac:spMkLst>
            <pc:docMk/>
            <pc:sldMk cId="853479776" sldId="256"/>
            <ac:spMk id="8" creationId="{E485C40C-B23F-CA0D-F6CC-959324196236}"/>
          </ac:spMkLst>
        </pc:spChg>
        <pc:picChg chg="add del">
          <ac:chgData name="Tripp, Angela (CDC/NCIRD/ISD)" userId="e63fcff0-71ff-4c2e-8940-a0ca308e216a" providerId="ADAL" clId="{A599FF8A-6796-46A9-818F-3E5947491DFA}" dt="2024-01-03T14:58:57.287" v="20" actId="478"/>
          <ac:picMkLst>
            <pc:docMk/>
            <pc:sldMk cId="853479776" sldId="256"/>
            <ac:picMk id="3" creationId="{F13618BC-D668-751C-418F-47374B1DD7A6}"/>
          </ac:picMkLst>
        </pc:picChg>
        <pc:picChg chg="add del mod">
          <ac:chgData name="Tripp, Angela (CDC/NCIRD/ISD)" userId="e63fcff0-71ff-4c2e-8940-a0ca308e216a" providerId="ADAL" clId="{A599FF8A-6796-46A9-818F-3E5947491DFA}" dt="2024-01-03T14:59:07.935" v="25" actId="1076"/>
          <ac:picMkLst>
            <pc:docMk/>
            <pc:sldMk cId="853479776" sldId="256"/>
            <ac:picMk id="5" creationId="{F9BB1776-2357-17DD-1341-243CC1DFCF59}"/>
          </ac:picMkLst>
        </pc:picChg>
      </pc:sldChg>
      <pc:sldChg chg="addSp delSp modSp mod">
        <pc:chgData name="Tripp, Angela (CDC/NCIRD/ISD)" userId="e63fcff0-71ff-4c2e-8940-a0ca308e216a" providerId="ADAL" clId="{A599FF8A-6796-46A9-818F-3E5947491DFA}" dt="2024-01-03T14:59:44.782" v="28"/>
        <pc:sldMkLst>
          <pc:docMk/>
          <pc:sldMk cId="2021781547" sldId="257"/>
        </pc:sldMkLst>
        <pc:spChg chg="add del mod">
          <ac:chgData name="Tripp, Angela (CDC/NCIRD/ISD)" userId="e63fcff0-71ff-4c2e-8940-a0ca308e216a" providerId="ADAL" clId="{A599FF8A-6796-46A9-818F-3E5947491DFA}" dt="2024-01-03T14:59:44.100" v="27" actId="478"/>
          <ac:spMkLst>
            <pc:docMk/>
            <pc:sldMk cId="2021781547" sldId="257"/>
            <ac:spMk id="3" creationId="{80A8E0BC-E015-094A-E25F-8ED6B11648F7}"/>
          </ac:spMkLst>
        </pc:spChg>
        <pc:spChg chg="del">
          <ac:chgData name="Tripp, Angela (CDC/NCIRD/ISD)" userId="e63fcff0-71ff-4c2e-8940-a0ca308e216a" providerId="ADAL" clId="{A599FF8A-6796-46A9-818F-3E5947491DFA}" dt="2024-01-03T14:59:43.141" v="26" actId="478"/>
          <ac:spMkLst>
            <pc:docMk/>
            <pc:sldMk cId="2021781547" sldId="257"/>
            <ac:spMk id="4" creationId="{255CCFEF-8391-9FA0-3DD8-0C5EF7CA666C}"/>
          </ac:spMkLst>
        </pc:spChg>
        <pc:picChg chg="add mod">
          <ac:chgData name="Tripp, Angela (CDC/NCIRD/ISD)" userId="e63fcff0-71ff-4c2e-8940-a0ca308e216a" providerId="ADAL" clId="{A599FF8A-6796-46A9-818F-3E5947491DFA}" dt="2024-01-03T14:59:44.782" v="28"/>
          <ac:picMkLst>
            <pc:docMk/>
            <pc:sldMk cId="2021781547" sldId="257"/>
            <ac:picMk id="5" creationId="{05ED8B40-7D7A-ADA6-50B9-F800D7709925}"/>
          </ac:picMkLst>
        </pc:picChg>
      </pc:sldChg>
      <pc:sldChg chg="addSp delSp modSp mod">
        <pc:chgData name="Tripp, Angela (CDC/NCIRD/ISD)" userId="e63fcff0-71ff-4c2e-8940-a0ca308e216a" providerId="ADAL" clId="{A599FF8A-6796-46A9-818F-3E5947491DFA}" dt="2024-01-03T14:59:50.896" v="31"/>
        <pc:sldMkLst>
          <pc:docMk/>
          <pc:sldMk cId="53159737" sldId="258"/>
        </pc:sldMkLst>
        <pc:spChg chg="add del mod">
          <ac:chgData name="Tripp, Angela (CDC/NCIRD/ISD)" userId="e63fcff0-71ff-4c2e-8940-a0ca308e216a" providerId="ADAL" clId="{A599FF8A-6796-46A9-818F-3E5947491DFA}" dt="2024-01-03T14:59:50.220" v="30" actId="478"/>
          <ac:spMkLst>
            <pc:docMk/>
            <pc:sldMk cId="53159737" sldId="258"/>
            <ac:spMk id="3" creationId="{94850FD0-337C-5102-C4E1-AFE1EBF497F4}"/>
          </ac:spMkLst>
        </pc:spChg>
        <pc:spChg chg="del">
          <ac:chgData name="Tripp, Angela (CDC/NCIRD/ISD)" userId="e63fcff0-71ff-4c2e-8940-a0ca308e216a" providerId="ADAL" clId="{A599FF8A-6796-46A9-818F-3E5947491DFA}" dt="2024-01-03T14:59:49.451" v="29" actId="478"/>
          <ac:spMkLst>
            <pc:docMk/>
            <pc:sldMk cId="53159737" sldId="258"/>
            <ac:spMk id="4" creationId="{95D7C372-7758-67F5-254C-C16193AB9FED}"/>
          </ac:spMkLst>
        </pc:spChg>
        <pc:picChg chg="add mod">
          <ac:chgData name="Tripp, Angela (CDC/NCIRD/ISD)" userId="e63fcff0-71ff-4c2e-8940-a0ca308e216a" providerId="ADAL" clId="{A599FF8A-6796-46A9-818F-3E5947491DFA}" dt="2024-01-03T14:59:50.896" v="31"/>
          <ac:picMkLst>
            <pc:docMk/>
            <pc:sldMk cId="53159737" sldId="258"/>
            <ac:picMk id="5" creationId="{C7994D63-4BA3-D2BF-3F99-376D3FB5B4F3}"/>
          </ac:picMkLst>
        </pc:picChg>
      </pc:sldChg>
      <pc:sldChg chg="addSp delSp modSp mod">
        <pc:chgData name="Tripp, Angela (CDC/NCIRD/ISD)" userId="e63fcff0-71ff-4c2e-8940-a0ca308e216a" providerId="ADAL" clId="{A599FF8A-6796-46A9-818F-3E5947491DFA}" dt="2024-01-03T15:00:05.492" v="36"/>
        <pc:sldMkLst>
          <pc:docMk/>
          <pc:sldMk cId="2408010821" sldId="259"/>
        </pc:sldMkLst>
        <pc:spChg chg="del">
          <ac:chgData name="Tripp, Angela (CDC/NCIRD/ISD)" userId="e63fcff0-71ff-4c2e-8940-a0ca308e216a" providerId="ADAL" clId="{A599FF8A-6796-46A9-818F-3E5947491DFA}" dt="2024-01-03T15:00:04.129" v="35" actId="478"/>
          <ac:spMkLst>
            <pc:docMk/>
            <pc:sldMk cId="2408010821" sldId="259"/>
            <ac:spMk id="4" creationId="{47B5F4FF-594A-48B5-0CF4-062659095B19}"/>
          </ac:spMkLst>
        </pc:spChg>
        <pc:picChg chg="add mod">
          <ac:chgData name="Tripp, Angela (CDC/NCIRD/ISD)" userId="e63fcff0-71ff-4c2e-8940-a0ca308e216a" providerId="ADAL" clId="{A599FF8A-6796-46A9-818F-3E5947491DFA}" dt="2024-01-03T15:00:05.492" v="36"/>
          <ac:picMkLst>
            <pc:docMk/>
            <pc:sldMk cId="2408010821" sldId="259"/>
            <ac:picMk id="2" creationId="{757341BF-A67F-999A-A265-4F631C82E26F}"/>
          </ac:picMkLst>
        </pc:picChg>
      </pc:sldChg>
      <pc:sldChg chg="addSp delSp modSp mod">
        <pc:chgData name="Tripp, Angela (CDC/NCIRD/ISD)" userId="e63fcff0-71ff-4c2e-8940-a0ca308e216a" providerId="ADAL" clId="{A599FF8A-6796-46A9-818F-3E5947491DFA}" dt="2024-01-03T14:59:57.079" v="34"/>
        <pc:sldMkLst>
          <pc:docMk/>
          <pc:sldMk cId="1619927260" sldId="260"/>
        </pc:sldMkLst>
        <pc:spChg chg="add del mod">
          <ac:chgData name="Tripp, Angela (CDC/NCIRD/ISD)" userId="e63fcff0-71ff-4c2e-8940-a0ca308e216a" providerId="ADAL" clId="{A599FF8A-6796-46A9-818F-3E5947491DFA}" dt="2024-01-03T14:59:56.498" v="33" actId="478"/>
          <ac:spMkLst>
            <pc:docMk/>
            <pc:sldMk cId="1619927260" sldId="260"/>
            <ac:spMk id="3" creationId="{A49E5E33-B20F-811F-3281-3F096428115A}"/>
          </ac:spMkLst>
        </pc:spChg>
        <pc:spChg chg="del">
          <ac:chgData name="Tripp, Angela (CDC/NCIRD/ISD)" userId="e63fcff0-71ff-4c2e-8940-a0ca308e216a" providerId="ADAL" clId="{A599FF8A-6796-46A9-818F-3E5947491DFA}" dt="2024-01-03T14:59:55.234" v="32" actId="478"/>
          <ac:spMkLst>
            <pc:docMk/>
            <pc:sldMk cId="1619927260" sldId="260"/>
            <ac:spMk id="4" creationId="{29D72608-CF99-E13B-9B43-B4BDF3E2DA5D}"/>
          </ac:spMkLst>
        </pc:spChg>
        <pc:picChg chg="add mod">
          <ac:chgData name="Tripp, Angela (CDC/NCIRD/ISD)" userId="e63fcff0-71ff-4c2e-8940-a0ca308e216a" providerId="ADAL" clId="{A599FF8A-6796-46A9-818F-3E5947491DFA}" dt="2024-01-03T14:59:57.079" v="34"/>
          <ac:picMkLst>
            <pc:docMk/>
            <pc:sldMk cId="1619927260" sldId="260"/>
            <ac:picMk id="5" creationId="{BD267B9D-6817-6CB6-C1C5-57E89145E57A}"/>
          </ac:picMkLst>
        </pc:picChg>
      </pc:sldChg>
      <pc:sldChg chg="addSp delSp modSp mod">
        <pc:chgData name="Tripp, Angela (CDC/NCIRD/ISD)" userId="e63fcff0-71ff-4c2e-8940-a0ca308e216a" providerId="ADAL" clId="{A599FF8A-6796-46A9-818F-3E5947491DFA}" dt="2024-01-03T15:00:10.042" v="38"/>
        <pc:sldMkLst>
          <pc:docMk/>
          <pc:sldMk cId="2800619888" sldId="261"/>
        </pc:sldMkLst>
        <pc:spChg chg="del">
          <ac:chgData name="Tripp, Angela (CDC/NCIRD/ISD)" userId="e63fcff0-71ff-4c2e-8940-a0ca308e216a" providerId="ADAL" clId="{A599FF8A-6796-46A9-818F-3E5947491DFA}" dt="2024-01-03T15:00:09.196" v="37" actId="478"/>
          <ac:spMkLst>
            <pc:docMk/>
            <pc:sldMk cId="2800619888" sldId="261"/>
            <ac:spMk id="4" creationId="{58571C37-0518-5B2A-27F6-AC2433852AA3}"/>
          </ac:spMkLst>
        </pc:spChg>
        <pc:picChg chg="add mod">
          <ac:chgData name="Tripp, Angela (CDC/NCIRD/ISD)" userId="e63fcff0-71ff-4c2e-8940-a0ca308e216a" providerId="ADAL" clId="{A599FF8A-6796-46A9-818F-3E5947491DFA}" dt="2024-01-03T15:00:10.042" v="38"/>
          <ac:picMkLst>
            <pc:docMk/>
            <pc:sldMk cId="2800619888" sldId="261"/>
            <ac:picMk id="2" creationId="{61FA98D4-A35D-F0A0-2F7A-E1F4481E6D8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looking at a phone&#10;&#10;Description automatically generated">
            <a:extLst>
              <a:ext uri="{FF2B5EF4-FFF2-40B4-BE49-F238E27FC236}">
                <a16:creationId xmlns:a16="http://schemas.microsoft.com/office/drawing/2014/main" id="{E2834E26-09AB-E927-ACAE-1300FE0175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8129588" cy="8129588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0B4112D-ABC3-CA98-6C42-C39B2B6B19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90691" y="6534912"/>
            <a:ext cx="1585341" cy="10844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92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0" userDrawn="1">
          <p15:clr>
            <a:srgbClr val="FBAE40"/>
          </p15:clr>
        </p15:guide>
        <p15:guide id="2" pos="25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834E26-09AB-E927-ACAE-1300FE0175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8129588" cy="8129588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0B4112D-ABC3-CA98-6C42-C39B2B6B19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90691" y="6534912"/>
            <a:ext cx="1585341" cy="10844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463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0" userDrawn="1">
          <p15:clr>
            <a:srgbClr val="FBAE40"/>
          </p15:clr>
        </p15:guide>
        <p15:guide id="2" pos="25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834E26-09AB-E927-ACAE-1300FE0175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8129588" cy="8129588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0B4112D-ABC3-CA98-6C42-C39B2B6B19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90691" y="6534912"/>
            <a:ext cx="1585341" cy="10844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066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0" userDrawn="1">
          <p15:clr>
            <a:srgbClr val="FBAE40"/>
          </p15:clr>
        </p15:guide>
        <p15:guide id="2" pos="25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834E26-09AB-E927-ACAE-1300FE0175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8129588" cy="8129588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0B4112D-ABC3-CA98-6C42-C39B2B6B19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90691" y="6534912"/>
            <a:ext cx="1585341" cy="10844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5428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0" userDrawn="1">
          <p15:clr>
            <a:srgbClr val="FBAE40"/>
          </p15:clr>
        </p15:guide>
        <p15:guide id="2" pos="25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834E26-09AB-E927-ACAE-1300FE0175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8129588" cy="8129588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0B4112D-ABC3-CA98-6C42-C39B2B6B19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90691" y="6534912"/>
            <a:ext cx="1585341" cy="10844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626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0" userDrawn="1">
          <p15:clr>
            <a:srgbClr val="FBAE40"/>
          </p15:clr>
        </p15:guide>
        <p15:guide id="2" pos="25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834E26-09AB-E927-ACAE-1300FE0175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8129588" cy="8129588"/>
          </a:xfrm>
          <a:prstGeom prst="rect">
            <a:avLst/>
          </a:prstGeom>
        </p:spPr>
      </p:pic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0B4112D-ABC3-CA98-6C42-C39B2B6B19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90691" y="6534912"/>
            <a:ext cx="1585341" cy="1084453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0438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560" userDrawn="1">
          <p15:clr>
            <a:srgbClr val="FBAE40"/>
          </p15:clr>
        </p15:guide>
        <p15:guide id="2" pos="25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5039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812993" rtl="0" eaLnBrk="1" latinLnBrk="0" hangingPunct="1">
        <a:lnSpc>
          <a:spcPct val="90000"/>
        </a:lnSpc>
        <a:spcBef>
          <a:spcPct val="0"/>
        </a:spcBef>
        <a:buNone/>
        <a:defRPr sz="391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248" indent="-203248" algn="l" defTabSz="812993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2489" kern="1200">
          <a:solidFill>
            <a:schemeClr val="tx1"/>
          </a:solidFill>
          <a:latin typeface="+mn-lt"/>
          <a:ea typeface="+mn-ea"/>
          <a:cs typeface="+mn-cs"/>
        </a:defRPr>
      </a:lvl1pPr>
      <a:lvl2pPr marL="609745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2134" kern="1200">
          <a:solidFill>
            <a:schemeClr val="tx1"/>
          </a:solidFill>
          <a:latin typeface="+mn-lt"/>
          <a:ea typeface="+mn-ea"/>
          <a:cs typeface="+mn-cs"/>
        </a:defRPr>
      </a:lvl2pPr>
      <a:lvl3pPr marL="1016241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3pPr>
      <a:lvl4pPr marL="1422738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234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235731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642227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048724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455220" indent="-203248" algn="l" defTabSz="812993" rtl="0" eaLnBrk="1" latinLnBrk="0" hangingPunct="1">
        <a:lnSpc>
          <a:spcPct val="90000"/>
        </a:lnSpc>
        <a:spcBef>
          <a:spcPts val="445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97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993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490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986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483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979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5476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972" algn="l" defTabSz="81299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60" userDrawn="1">
          <p15:clr>
            <a:srgbClr val="F26B43"/>
          </p15:clr>
        </p15:guide>
        <p15:guide id="2" pos="25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D267B9D-6817-6CB6-C1C5-57E89145E5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4752" y="6543760"/>
            <a:ext cx="1585097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927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1FA98D4-A35D-F0A0-2F7A-E1F4481E6D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4752" y="6543760"/>
            <a:ext cx="1585097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6198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FDC53CF1470144AD7B3587AE6CC0E4" ma:contentTypeVersion="11" ma:contentTypeDescription="Create a new document." ma:contentTypeScope="" ma:versionID="5d421ec7899b2ee3ee0de4cca1341966">
  <xsd:schema xmlns:xsd="http://www.w3.org/2001/XMLSchema" xmlns:xs="http://www.w3.org/2001/XMLSchema" xmlns:p="http://schemas.microsoft.com/office/2006/metadata/properties" xmlns:ns2="21b27623-d583-42e8-b397-067353fab757" xmlns:ns3="03c6d73c-df44-43f3-8c8a-dae91af968e0" targetNamespace="http://schemas.microsoft.com/office/2006/metadata/properties" ma:root="true" ma:fieldsID="acf28e1f4eec079a189d82f8a8024a6f" ns2:_="" ns3:_="">
    <xsd:import namespace="21b27623-d583-42e8-b397-067353fab757"/>
    <xsd:import namespace="03c6d73c-df44-43f3-8c8a-dae91af968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7623-d583-42e8-b397-067353fab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c6d73c-df44-43f3-8c8a-dae91af968e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85B22DB-5C14-41D6-98DC-44A57A4A02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7623-d583-42e8-b397-067353fab757"/>
    <ds:schemaRef ds:uri="03c6d73c-df44-43f3-8c8a-dae91af968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0902F20-2DF4-4E04-B880-E9C9F5DD26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7DE1BB-FF27-4D0D-9C73-7AF7F06495C9}">
  <ds:schemaRefs>
    <ds:schemaRef ds:uri="http://purl.org/dc/elements/1.1/"/>
    <ds:schemaRef ds:uri="http://schemas.openxmlformats.org/package/2006/metadata/core-properties"/>
    <ds:schemaRef ds:uri="http://www.w3.org/XML/1998/namespace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03c6d73c-df44-43f3-8c8a-dae91af968e0"/>
    <ds:schemaRef ds:uri="21b27623-d583-42e8-b397-067353fab75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39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Koman</dc:creator>
  <cp:lastModifiedBy>Tripp, Angela (CDC/NCIRD/ISD)</cp:lastModifiedBy>
  <cp:revision>4</cp:revision>
  <dcterms:created xsi:type="dcterms:W3CDTF">2023-12-28T21:46:40Z</dcterms:created>
  <dcterms:modified xsi:type="dcterms:W3CDTF">2024-01-24T19:50:02Z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0x01010056FDC53CF1470144AD7B3587AE6CC0E4</vt:lpwstr>
  </property>
  <property fmtid="{D5CDD505-2E9C-101B-9397-08002B2CF9AE}" pid="3" name="MSIP_Label_7b94a7b8-f06c-4dfe-bdcc-9b548fd58c31_Enabled">
    <vt:lpwstr>true</vt:lpwstr>
  </property>
  <property fmtid="{D5CDD505-2E9C-101B-9397-08002B2CF9AE}" pid="4" name="MSIP_Label_7b94a7b8-f06c-4dfe-bdcc-9b548fd58c31_SetDate">
    <vt:lpwstr>2024-01-03T14:57:22Z</vt:lpwstr>
  </property>
  <property fmtid="{D5CDD505-2E9C-101B-9397-08002B2CF9AE}" pid="5" name="MSIP_Label_7b94a7b8-f06c-4dfe-bdcc-9b548fd58c31_Method">
    <vt:lpwstr>Privileged</vt:lpwstr>
  </property>
  <property fmtid="{D5CDD505-2E9C-101B-9397-08002B2CF9AE}" pid="6" name="MSIP_Label_7b94a7b8-f06c-4dfe-bdcc-9b548fd58c31_Name">
    <vt:lpwstr>7b94a7b8-f06c-4dfe-bdcc-9b548fd58c31</vt:lpwstr>
  </property>
  <property fmtid="{D5CDD505-2E9C-101B-9397-08002B2CF9AE}" pid="7" name="MSIP_Label_7b94a7b8-f06c-4dfe-bdcc-9b548fd58c31_SiteId">
    <vt:lpwstr>9ce70869-60db-44fd-abe8-d2767077fc8f</vt:lpwstr>
  </property>
  <property fmtid="{D5CDD505-2E9C-101B-9397-08002B2CF9AE}" pid="8" name="MSIP_Label_7b94a7b8-f06c-4dfe-bdcc-9b548fd58c31_ActionId">
    <vt:lpwstr>279cfb29-726a-481d-9e89-75cf342cc003</vt:lpwstr>
  </property>
  <property fmtid="{D5CDD505-2E9C-101B-9397-08002B2CF9AE}" pid="9" name="MSIP_Label_7b94a7b8-f06c-4dfe-bdcc-9b548fd58c31_ContentBits">
    <vt:lpwstr>0</vt:lpwstr>
  </property>
</Properties>
</file>