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sldIdLst>
    <p:sldId id="259" r:id="rId5"/>
    <p:sldId id="261" r:id="rId6"/>
  </p:sldIdLst>
  <p:sldSz cx="3813175" cy="3173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0" userDrawn="1">
          <p15:clr>
            <a:srgbClr val="A4A3A4"/>
          </p15:clr>
        </p15:guide>
        <p15:guide id="2" pos="120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0" autoAdjust="0"/>
    <p:restoredTop sz="93035" autoAdjust="0"/>
  </p:normalViewPr>
  <p:slideViewPr>
    <p:cSldViewPr snapToGrid="0" showGuides="1">
      <p:cViewPr varScale="1">
        <p:scale>
          <a:sx n="117" d="100"/>
          <a:sy n="117" d="100"/>
        </p:scale>
        <p:origin x="1784" y="68"/>
      </p:cViewPr>
      <p:guideLst>
        <p:guide orient="horz" pos="1000"/>
        <p:guide pos="12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ipp, Angela (CDC/NCIRD/ISD)" userId="e63fcff0-71ff-4c2e-8940-a0ca308e216a" providerId="ADAL" clId="{A31F6841-2334-4DE4-89E4-21877DB4379F}"/>
    <pc:docChg chg="custSel mod modSld">
      <pc:chgData name="Tripp, Angela (CDC/NCIRD/ISD)" userId="e63fcff0-71ff-4c2e-8940-a0ca308e216a" providerId="ADAL" clId="{A31F6841-2334-4DE4-89E4-21877DB4379F}" dt="2024-01-03T15:01:49.065" v="27"/>
      <pc:docMkLst>
        <pc:docMk/>
      </pc:docMkLst>
      <pc:sldChg chg="addSp delSp modSp mod">
        <pc:chgData name="Tripp, Angela (CDC/NCIRD/ISD)" userId="e63fcff0-71ff-4c2e-8940-a0ca308e216a" providerId="ADAL" clId="{A31F6841-2334-4DE4-89E4-21877DB4379F}" dt="2024-01-03T15:00:55.026" v="10" actId="1076"/>
        <pc:sldMkLst>
          <pc:docMk/>
          <pc:sldMk cId="1694690697" sldId="256"/>
        </pc:sldMkLst>
        <pc:spChg chg="add del mod">
          <ac:chgData name="Tripp, Angela (CDC/NCIRD/ISD)" userId="e63fcff0-71ff-4c2e-8940-a0ca308e216a" providerId="ADAL" clId="{A31F6841-2334-4DE4-89E4-21877DB4379F}" dt="2024-01-03T15:00:26.283" v="2" actId="478"/>
          <ac:spMkLst>
            <pc:docMk/>
            <pc:sldMk cId="1694690697" sldId="256"/>
            <ac:spMk id="3" creationId="{1D27014C-40EA-989D-E575-AD5C5C430282}"/>
          </ac:spMkLst>
        </pc:spChg>
        <pc:spChg chg="del">
          <ac:chgData name="Tripp, Angela (CDC/NCIRD/ISD)" userId="e63fcff0-71ff-4c2e-8940-a0ca308e216a" providerId="ADAL" clId="{A31F6841-2334-4DE4-89E4-21877DB4379F}" dt="2024-01-03T15:00:25.007" v="1" actId="478"/>
          <ac:spMkLst>
            <pc:docMk/>
            <pc:sldMk cId="1694690697" sldId="256"/>
            <ac:spMk id="4" creationId="{9C198F63-4ED1-FEC7-10F4-81BCEB433E8C}"/>
          </ac:spMkLst>
        </pc:spChg>
        <pc:picChg chg="add del mod">
          <ac:chgData name="Tripp, Angela (CDC/NCIRD/ISD)" userId="e63fcff0-71ff-4c2e-8940-a0ca308e216a" providerId="ADAL" clId="{A31F6841-2334-4DE4-89E4-21877DB4379F}" dt="2024-01-03T15:00:29.656" v="4"/>
          <ac:picMkLst>
            <pc:docMk/>
            <pc:sldMk cId="1694690697" sldId="256"/>
            <ac:picMk id="5" creationId="{3841E5DD-296A-8D1E-4C0D-36A264A05F5B}"/>
          </ac:picMkLst>
        </pc:picChg>
        <pc:picChg chg="add mod">
          <ac:chgData name="Tripp, Angela (CDC/NCIRD/ISD)" userId="e63fcff0-71ff-4c2e-8940-a0ca308e216a" providerId="ADAL" clId="{A31F6841-2334-4DE4-89E4-21877DB4379F}" dt="2024-01-03T15:00:55.026" v="10" actId="1076"/>
          <ac:picMkLst>
            <pc:docMk/>
            <pc:sldMk cId="1694690697" sldId="256"/>
            <ac:picMk id="6" creationId="{C33723BA-7757-BF7F-841C-A8376C7C6306}"/>
          </ac:picMkLst>
        </pc:picChg>
      </pc:sldChg>
      <pc:sldChg chg="addSp delSp modSp mod">
        <pc:chgData name="Tripp, Angela (CDC/NCIRD/ISD)" userId="e63fcff0-71ff-4c2e-8940-a0ca308e216a" providerId="ADAL" clId="{A31F6841-2334-4DE4-89E4-21877DB4379F}" dt="2024-01-03T15:01:10.886" v="15"/>
        <pc:sldMkLst>
          <pc:docMk/>
          <pc:sldMk cId="1137010942" sldId="257"/>
        </pc:sldMkLst>
        <pc:spChg chg="del">
          <ac:chgData name="Tripp, Angela (CDC/NCIRD/ISD)" userId="e63fcff0-71ff-4c2e-8940-a0ca308e216a" providerId="ADAL" clId="{A31F6841-2334-4DE4-89E4-21877DB4379F}" dt="2024-01-03T15:01:01.942" v="11" actId="478"/>
          <ac:spMkLst>
            <pc:docMk/>
            <pc:sldMk cId="1137010942" sldId="257"/>
            <ac:spMk id="2" creationId="{2AA209A2-9446-A0D1-1B5A-C62791DB5940}"/>
          </ac:spMkLst>
        </pc:spChg>
        <pc:spChg chg="add del mod">
          <ac:chgData name="Tripp, Angela (CDC/NCIRD/ISD)" userId="e63fcff0-71ff-4c2e-8940-a0ca308e216a" providerId="ADAL" clId="{A31F6841-2334-4DE4-89E4-21877DB4379F}" dt="2024-01-03T15:01:03.561" v="12" actId="478"/>
          <ac:spMkLst>
            <pc:docMk/>
            <pc:sldMk cId="1137010942" sldId="257"/>
            <ac:spMk id="4" creationId="{22061EDB-C527-96B1-E5C7-661A740B427A}"/>
          </ac:spMkLst>
        </pc:spChg>
        <pc:picChg chg="add del mod">
          <ac:chgData name="Tripp, Angela (CDC/NCIRD/ISD)" userId="e63fcff0-71ff-4c2e-8940-a0ca308e216a" providerId="ADAL" clId="{A31F6841-2334-4DE4-89E4-21877DB4379F}" dt="2024-01-03T15:01:09.697" v="14" actId="478"/>
          <ac:picMkLst>
            <pc:docMk/>
            <pc:sldMk cId="1137010942" sldId="257"/>
            <ac:picMk id="5" creationId="{7F62D285-01E3-3175-3BBD-FF4B2C75B35E}"/>
          </ac:picMkLst>
        </pc:picChg>
        <pc:picChg chg="add mod">
          <ac:chgData name="Tripp, Angela (CDC/NCIRD/ISD)" userId="e63fcff0-71ff-4c2e-8940-a0ca308e216a" providerId="ADAL" clId="{A31F6841-2334-4DE4-89E4-21877DB4379F}" dt="2024-01-03T15:01:10.886" v="15"/>
          <ac:picMkLst>
            <pc:docMk/>
            <pc:sldMk cId="1137010942" sldId="257"/>
            <ac:picMk id="6" creationId="{5CCDA029-D148-9846-9F6A-738A6F0EAC06}"/>
          </ac:picMkLst>
        </pc:picChg>
      </pc:sldChg>
      <pc:sldChg chg="addSp delSp modSp mod">
        <pc:chgData name="Tripp, Angela (CDC/NCIRD/ISD)" userId="e63fcff0-71ff-4c2e-8940-a0ca308e216a" providerId="ADAL" clId="{A31F6841-2334-4DE4-89E4-21877DB4379F}" dt="2024-01-03T15:01:17.099" v="18"/>
        <pc:sldMkLst>
          <pc:docMk/>
          <pc:sldMk cId="1733683775" sldId="258"/>
        </pc:sldMkLst>
        <pc:spChg chg="add del mod">
          <ac:chgData name="Tripp, Angela (CDC/NCIRD/ISD)" userId="e63fcff0-71ff-4c2e-8940-a0ca308e216a" providerId="ADAL" clId="{A31F6841-2334-4DE4-89E4-21877DB4379F}" dt="2024-01-03T15:01:16.498" v="17" actId="478"/>
          <ac:spMkLst>
            <pc:docMk/>
            <pc:sldMk cId="1733683775" sldId="258"/>
            <ac:spMk id="3" creationId="{27B3D31E-992C-59F8-20D3-5F20EDAB51FF}"/>
          </ac:spMkLst>
        </pc:spChg>
        <pc:spChg chg="del">
          <ac:chgData name="Tripp, Angela (CDC/NCIRD/ISD)" userId="e63fcff0-71ff-4c2e-8940-a0ca308e216a" providerId="ADAL" clId="{A31F6841-2334-4DE4-89E4-21877DB4379F}" dt="2024-01-03T15:01:15.717" v="16" actId="478"/>
          <ac:spMkLst>
            <pc:docMk/>
            <pc:sldMk cId="1733683775" sldId="258"/>
            <ac:spMk id="5" creationId="{F6D42325-E481-2135-BE09-146C668B9596}"/>
          </ac:spMkLst>
        </pc:spChg>
        <pc:picChg chg="add mod">
          <ac:chgData name="Tripp, Angela (CDC/NCIRD/ISD)" userId="e63fcff0-71ff-4c2e-8940-a0ca308e216a" providerId="ADAL" clId="{A31F6841-2334-4DE4-89E4-21877DB4379F}" dt="2024-01-03T15:01:17.099" v="18"/>
          <ac:picMkLst>
            <pc:docMk/>
            <pc:sldMk cId="1733683775" sldId="258"/>
            <ac:picMk id="4" creationId="{084887D5-21D6-0B9F-B9AB-E2ACDF5DF00E}"/>
          </ac:picMkLst>
        </pc:picChg>
      </pc:sldChg>
      <pc:sldChg chg="addSp delSp modSp mod">
        <pc:chgData name="Tripp, Angela (CDC/NCIRD/ISD)" userId="e63fcff0-71ff-4c2e-8940-a0ca308e216a" providerId="ADAL" clId="{A31F6841-2334-4DE4-89E4-21877DB4379F}" dt="2024-01-03T15:01:23.775" v="21"/>
        <pc:sldMkLst>
          <pc:docMk/>
          <pc:sldMk cId="2408582152" sldId="259"/>
        </pc:sldMkLst>
        <pc:spChg chg="add del mod">
          <ac:chgData name="Tripp, Angela (CDC/NCIRD/ISD)" userId="e63fcff0-71ff-4c2e-8940-a0ca308e216a" providerId="ADAL" clId="{A31F6841-2334-4DE4-89E4-21877DB4379F}" dt="2024-01-03T15:01:22.973" v="20" actId="478"/>
          <ac:spMkLst>
            <pc:docMk/>
            <pc:sldMk cId="2408582152" sldId="259"/>
            <ac:spMk id="3" creationId="{74A1A489-6EFA-CE0B-98B9-E7B66D466669}"/>
          </ac:spMkLst>
        </pc:spChg>
        <pc:spChg chg="del">
          <ac:chgData name="Tripp, Angela (CDC/NCIRD/ISD)" userId="e63fcff0-71ff-4c2e-8940-a0ca308e216a" providerId="ADAL" clId="{A31F6841-2334-4DE4-89E4-21877DB4379F}" dt="2024-01-03T15:01:21.402" v="19" actId="478"/>
          <ac:spMkLst>
            <pc:docMk/>
            <pc:sldMk cId="2408582152" sldId="259"/>
            <ac:spMk id="5" creationId="{43E35FAE-4730-94FE-3371-B764982067C6}"/>
          </ac:spMkLst>
        </pc:spChg>
        <pc:picChg chg="add mod">
          <ac:chgData name="Tripp, Angela (CDC/NCIRD/ISD)" userId="e63fcff0-71ff-4c2e-8940-a0ca308e216a" providerId="ADAL" clId="{A31F6841-2334-4DE4-89E4-21877DB4379F}" dt="2024-01-03T15:01:23.775" v="21"/>
          <ac:picMkLst>
            <pc:docMk/>
            <pc:sldMk cId="2408582152" sldId="259"/>
            <ac:picMk id="4" creationId="{08D18287-E840-4CE2-DB5A-0D8D33F0EAC1}"/>
          </ac:picMkLst>
        </pc:picChg>
      </pc:sldChg>
      <pc:sldChg chg="addSp delSp modSp mod">
        <pc:chgData name="Tripp, Angela (CDC/NCIRD/ISD)" userId="e63fcff0-71ff-4c2e-8940-a0ca308e216a" providerId="ADAL" clId="{A31F6841-2334-4DE4-89E4-21877DB4379F}" dt="2024-01-03T15:01:43.188" v="24"/>
        <pc:sldMkLst>
          <pc:docMk/>
          <pc:sldMk cId="1125387731" sldId="260"/>
        </pc:sldMkLst>
        <pc:spChg chg="add del mod">
          <ac:chgData name="Tripp, Angela (CDC/NCIRD/ISD)" userId="e63fcff0-71ff-4c2e-8940-a0ca308e216a" providerId="ADAL" clId="{A31F6841-2334-4DE4-89E4-21877DB4379F}" dt="2024-01-03T15:01:41.998" v="23" actId="478"/>
          <ac:spMkLst>
            <pc:docMk/>
            <pc:sldMk cId="1125387731" sldId="260"/>
            <ac:spMk id="3" creationId="{4D5E51B7-AA13-1254-0209-6F12ED71687F}"/>
          </ac:spMkLst>
        </pc:spChg>
        <pc:spChg chg="del">
          <ac:chgData name="Tripp, Angela (CDC/NCIRD/ISD)" userId="e63fcff0-71ff-4c2e-8940-a0ca308e216a" providerId="ADAL" clId="{A31F6841-2334-4DE4-89E4-21877DB4379F}" dt="2024-01-03T15:01:41.099" v="22" actId="478"/>
          <ac:spMkLst>
            <pc:docMk/>
            <pc:sldMk cId="1125387731" sldId="260"/>
            <ac:spMk id="7" creationId="{45E88E64-D959-D191-54B6-C8260E93839E}"/>
          </ac:spMkLst>
        </pc:spChg>
        <pc:picChg chg="add mod">
          <ac:chgData name="Tripp, Angela (CDC/NCIRD/ISD)" userId="e63fcff0-71ff-4c2e-8940-a0ca308e216a" providerId="ADAL" clId="{A31F6841-2334-4DE4-89E4-21877DB4379F}" dt="2024-01-03T15:01:43.188" v="24"/>
          <ac:picMkLst>
            <pc:docMk/>
            <pc:sldMk cId="1125387731" sldId="260"/>
            <ac:picMk id="4" creationId="{C1807536-ED55-C651-A4BC-CCD764AFDFCB}"/>
          </ac:picMkLst>
        </pc:picChg>
      </pc:sldChg>
      <pc:sldChg chg="addSp delSp modSp mod">
        <pc:chgData name="Tripp, Angela (CDC/NCIRD/ISD)" userId="e63fcff0-71ff-4c2e-8940-a0ca308e216a" providerId="ADAL" clId="{A31F6841-2334-4DE4-89E4-21877DB4379F}" dt="2024-01-03T15:01:49.065" v="27"/>
        <pc:sldMkLst>
          <pc:docMk/>
          <pc:sldMk cId="2087605459" sldId="261"/>
        </pc:sldMkLst>
        <pc:spChg chg="add del mod">
          <ac:chgData name="Tripp, Angela (CDC/NCIRD/ISD)" userId="e63fcff0-71ff-4c2e-8940-a0ca308e216a" providerId="ADAL" clId="{A31F6841-2334-4DE4-89E4-21877DB4379F}" dt="2024-01-03T15:01:48.422" v="26" actId="478"/>
          <ac:spMkLst>
            <pc:docMk/>
            <pc:sldMk cId="2087605459" sldId="261"/>
            <ac:spMk id="3" creationId="{9476FABE-8593-693A-C43B-F568742BC20C}"/>
          </ac:spMkLst>
        </pc:spChg>
        <pc:spChg chg="del">
          <ac:chgData name="Tripp, Angela (CDC/NCIRD/ISD)" userId="e63fcff0-71ff-4c2e-8940-a0ca308e216a" providerId="ADAL" clId="{A31F6841-2334-4DE4-89E4-21877DB4379F}" dt="2024-01-03T15:01:47.206" v="25" actId="478"/>
          <ac:spMkLst>
            <pc:docMk/>
            <pc:sldMk cId="2087605459" sldId="261"/>
            <ac:spMk id="4" creationId="{4DD86921-3D75-2552-E5C1-3C4A5ACD7827}"/>
          </ac:spMkLst>
        </pc:spChg>
        <pc:picChg chg="add mod">
          <ac:chgData name="Tripp, Angela (CDC/NCIRD/ISD)" userId="e63fcff0-71ff-4c2e-8940-a0ca308e216a" providerId="ADAL" clId="{A31F6841-2334-4DE4-89E4-21877DB4379F}" dt="2024-01-03T15:01:49.065" v="27"/>
          <ac:picMkLst>
            <pc:docMk/>
            <pc:sldMk cId="2087605459" sldId="261"/>
            <ac:picMk id="5" creationId="{066CFA28-CFC8-7E59-5721-B5D0D3405012}"/>
          </ac:picMkLst>
        </pc:picChg>
      </pc:sldChg>
    </pc:docChg>
  </pc:docChgLst>
  <pc:docChgLst>
    <pc:chgData name="Tripp, Angela (CDC/NCIRD/ISD)" userId="e63fcff0-71ff-4c2e-8940-a0ca308e216a" providerId="ADAL" clId="{9C1E07C7-5B94-4C39-85C4-8024CDB0C085}"/>
    <pc:docChg chg="undo custSel addSld delSld">
      <pc:chgData name="Tripp, Angela (CDC/NCIRD/ISD)" userId="e63fcff0-71ff-4c2e-8940-a0ca308e216a" providerId="ADAL" clId="{9C1E07C7-5B94-4C39-85C4-8024CDB0C085}" dt="2024-01-24T19:49:34.637" v="9" actId="47"/>
      <pc:docMkLst>
        <pc:docMk/>
      </pc:docMkLst>
      <pc:sldChg chg="add del">
        <pc:chgData name="Tripp, Angela (CDC/NCIRD/ISD)" userId="e63fcff0-71ff-4c2e-8940-a0ca308e216a" providerId="ADAL" clId="{9C1E07C7-5B94-4C39-85C4-8024CDB0C085}" dt="2024-01-24T19:49:34.637" v="9" actId="47"/>
        <pc:sldMkLst>
          <pc:docMk/>
          <pc:sldMk cId="1694690697" sldId="256"/>
        </pc:sldMkLst>
      </pc:sldChg>
      <pc:sldChg chg="add del">
        <pc:chgData name="Tripp, Angela (CDC/NCIRD/ISD)" userId="e63fcff0-71ff-4c2e-8940-a0ca308e216a" providerId="ADAL" clId="{9C1E07C7-5B94-4C39-85C4-8024CDB0C085}" dt="2024-01-24T19:49:32.701" v="8" actId="47"/>
        <pc:sldMkLst>
          <pc:docMk/>
          <pc:sldMk cId="1137010942" sldId="257"/>
        </pc:sldMkLst>
      </pc:sldChg>
      <pc:sldChg chg="add del">
        <pc:chgData name="Tripp, Angela (CDC/NCIRD/ISD)" userId="e63fcff0-71ff-4c2e-8940-a0ca308e216a" providerId="ADAL" clId="{9C1E07C7-5B94-4C39-85C4-8024CDB0C085}" dt="2024-01-24T19:49:30.087" v="7" actId="47"/>
        <pc:sldMkLst>
          <pc:docMk/>
          <pc:sldMk cId="1733683775" sldId="258"/>
        </pc:sldMkLst>
      </pc:sldChg>
      <pc:sldChg chg="del">
        <pc:chgData name="Tripp, Angela (CDC/NCIRD/ISD)" userId="e63fcff0-71ff-4c2e-8940-a0ca308e216a" providerId="ADAL" clId="{9C1E07C7-5B94-4C39-85C4-8024CDB0C085}" dt="2024-01-24T19:49:28.149" v="6" actId="47"/>
        <pc:sldMkLst>
          <pc:docMk/>
          <pc:sldMk cId="1125387731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and person looking at a phone&#10;&#10;Description automatically generated">
            <a:extLst>
              <a:ext uri="{FF2B5EF4-FFF2-40B4-BE49-F238E27FC236}">
                <a16:creationId xmlns:a16="http://schemas.microsoft.com/office/drawing/2014/main" id="{A2121BF5-9ECC-DB55-4E87-41143563D9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39" y="0"/>
            <a:ext cx="3808096" cy="3173413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D06B319-FA63-FF8E-8DA3-EE96836244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00064" y="2540425"/>
            <a:ext cx="757536" cy="507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189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99" userDrawn="1">
          <p15:clr>
            <a:srgbClr val="FBAE40"/>
          </p15:clr>
        </p15:guide>
        <p15:guide id="2" pos="1201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121BF5-9ECC-DB55-4E87-41143563D9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539" y="0"/>
            <a:ext cx="3808095" cy="3173413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D06B319-FA63-FF8E-8DA3-EE96836244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00064" y="2540425"/>
            <a:ext cx="757536" cy="507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3684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99" userDrawn="1">
          <p15:clr>
            <a:srgbClr val="FBAE40"/>
          </p15:clr>
        </p15:guide>
        <p15:guide id="2" pos="120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121BF5-9ECC-DB55-4E87-41143563D9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3808095" cy="3173412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D06B319-FA63-FF8E-8DA3-EE96836244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931886" y="2540425"/>
            <a:ext cx="725714" cy="507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0F9B001-BC91-C92C-CAE3-A61DF6AA12B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0" y="1"/>
            <a:ext cx="3808094" cy="3173412"/>
          </a:xfrm>
          <a:prstGeom prst="rect">
            <a:avLst/>
          </a:prstGeom>
        </p:spPr>
      </p:pic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50560D76-90E3-9844-3ADE-EF7987F3229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970590" y="2540425"/>
            <a:ext cx="687010" cy="50757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0798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99" userDrawn="1">
          <p15:clr>
            <a:srgbClr val="FBAE40"/>
          </p15:clr>
        </p15:guide>
        <p15:guide id="2" pos="120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121BF5-9ECC-DB55-4E87-41143563D9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1"/>
            <a:ext cx="3808094" cy="3173412"/>
          </a:xfrm>
          <a:prstGeom prst="rect">
            <a:avLst/>
          </a:prstGeom>
        </p:spPr>
      </p:pic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CDF6995D-5B63-03A1-06B3-61E55262A48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04456" y="2540425"/>
            <a:ext cx="653143" cy="5075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6348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99" userDrawn="1">
          <p15:clr>
            <a:srgbClr val="FBAE40"/>
          </p15:clr>
        </p15:guide>
        <p15:guide id="2" pos="120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121BF5-9ECC-DB55-4E87-41143563D9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2"/>
            <a:ext cx="3808094" cy="3173411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D06B319-FA63-FF8E-8DA3-EE96836244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04456" y="2540425"/>
            <a:ext cx="653143" cy="5075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7495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99" userDrawn="1">
          <p15:clr>
            <a:srgbClr val="FBAE40"/>
          </p15:clr>
        </p15:guide>
        <p15:guide id="2" pos="1201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2121BF5-9ECC-DB55-4E87-41143563D9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2"/>
            <a:ext cx="3808093" cy="3173411"/>
          </a:xfrm>
          <a:prstGeom prst="rect">
            <a:avLst/>
          </a:prstGeom>
        </p:spPr>
      </p:pic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D06B319-FA63-FF8E-8DA3-EE968362440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004456" y="2540425"/>
            <a:ext cx="653143" cy="5075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7589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99" userDrawn="1">
          <p15:clr>
            <a:srgbClr val="FBAE40"/>
          </p15:clr>
        </p15:guide>
        <p15:guide id="2" pos="120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6259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 algn="l" defTabSz="381305" rtl="0" eaLnBrk="1" latinLnBrk="0" hangingPunct="1">
        <a:lnSpc>
          <a:spcPct val="90000"/>
        </a:lnSpc>
        <a:spcBef>
          <a:spcPct val="0"/>
        </a:spcBef>
        <a:buNone/>
        <a:defRPr sz="18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5326" indent="-95326" algn="l" defTabSz="38130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168" kern="1200">
          <a:solidFill>
            <a:schemeClr val="tx1"/>
          </a:solidFill>
          <a:latin typeface="+mn-lt"/>
          <a:ea typeface="+mn-ea"/>
          <a:cs typeface="+mn-cs"/>
        </a:defRPr>
      </a:lvl1pPr>
      <a:lvl2pPr marL="285979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2pPr>
      <a:lvl3pPr marL="476631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834" kern="1200">
          <a:solidFill>
            <a:schemeClr val="tx1"/>
          </a:solidFill>
          <a:latin typeface="+mn-lt"/>
          <a:ea typeface="+mn-ea"/>
          <a:cs typeface="+mn-cs"/>
        </a:defRPr>
      </a:lvl3pPr>
      <a:lvl4pPr marL="667283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857936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1048588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239241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429893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620545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1pPr>
      <a:lvl2pPr marL="190652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2pPr>
      <a:lvl3pPr marL="381305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3pPr>
      <a:lvl4pPr marL="571957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762610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953262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143914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334567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525219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8D18287-E840-4CE2-DB5A-0D8D33F0EA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6013" y="2527490"/>
            <a:ext cx="694373" cy="59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582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66CFA28-CFC8-7E59-5721-B5D0D34050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6013" y="2527490"/>
            <a:ext cx="694373" cy="590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605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6FDC53CF1470144AD7B3587AE6CC0E4" ma:contentTypeVersion="11" ma:contentTypeDescription="Create a new document." ma:contentTypeScope="" ma:versionID="5d421ec7899b2ee3ee0de4cca1341966">
  <xsd:schema xmlns:xsd="http://www.w3.org/2001/XMLSchema" xmlns:xs="http://www.w3.org/2001/XMLSchema" xmlns:p="http://schemas.microsoft.com/office/2006/metadata/properties" xmlns:ns2="21b27623-d583-42e8-b397-067353fab757" xmlns:ns3="03c6d73c-df44-43f3-8c8a-dae91af968e0" targetNamespace="http://schemas.microsoft.com/office/2006/metadata/properties" ma:root="true" ma:fieldsID="acf28e1f4eec079a189d82f8a8024a6f" ns2:_="" ns3:_="">
    <xsd:import namespace="21b27623-d583-42e8-b397-067353fab757"/>
    <xsd:import namespace="03c6d73c-df44-43f3-8c8a-dae91af968e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b27623-d583-42e8-b397-067353fab7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c6d73c-df44-43f3-8c8a-dae91af968e0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4A37B5-968B-48E6-8DA7-8E4F0A5BA25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6CC122A-F702-4E1F-A423-9E3E29D282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1b27623-d583-42e8-b397-067353fab757"/>
    <ds:schemaRef ds:uri="03c6d73c-df44-43f3-8c8a-dae91af968e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ACDE7F2-9E00-4B8F-917C-AA3F04F89FF1}">
  <ds:schemaRefs>
    <ds:schemaRef ds:uri="http://schemas.microsoft.com/office/2006/metadata/properties"/>
    <ds:schemaRef ds:uri="http://www.w3.org/XML/1998/namespace"/>
    <ds:schemaRef ds:uri="http://purl.org/dc/dcmitype/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03c6d73c-df44-43f3-8c8a-dae91af968e0"/>
    <ds:schemaRef ds:uri="21b27623-d583-42e8-b397-067353fab75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168</TotalTime>
  <Words>0</Words>
  <Application>Microsoft Office PowerPoint</Application>
  <PresentationFormat>Custom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Koman</dc:creator>
  <cp:lastModifiedBy>Tripp, Angela (CDC/NCIRD/ISD)</cp:lastModifiedBy>
  <cp:revision>3</cp:revision>
  <dcterms:created xsi:type="dcterms:W3CDTF">2023-12-29T16:06:01Z</dcterms:created>
  <dcterms:modified xsi:type="dcterms:W3CDTF">2024-01-24T19:49:41Z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0x01010056FDC53CF1470144AD7B3587AE6CC0E4</vt:lpwstr>
  </property>
  <property fmtid="{D5CDD505-2E9C-101B-9397-08002B2CF9AE}" pid="3" name="MSIP_Label_7b94a7b8-f06c-4dfe-bdcc-9b548fd58c31_Enabled">
    <vt:lpwstr>true</vt:lpwstr>
  </property>
  <property fmtid="{D5CDD505-2E9C-101B-9397-08002B2CF9AE}" pid="4" name="MSIP_Label_7b94a7b8-f06c-4dfe-bdcc-9b548fd58c31_SetDate">
    <vt:lpwstr>2024-01-03T14:38:57Z</vt:lpwstr>
  </property>
  <property fmtid="{D5CDD505-2E9C-101B-9397-08002B2CF9AE}" pid="5" name="MSIP_Label_7b94a7b8-f06c-4dfe-bdcc-9b548fd58c31_Method">
    <vt:lpwstr>Privileged</vt:lpwstr>
  </property>
  <property fmtid="{D5CDD505-2E9C-101B-9397-08002B2CF9AE}" pid="6" name="MSIP_Label_7b94a7b8-f06c-4dfe-bdcc-9b548fd58c31_Name">
    <vt:lpwstr>7b94a7b8-f06c-4dfe-bdcc-9b548fd58c31</vt:lpwstr>
  </property>
  <property fmtid="{D5CDD505-2E9C-101B-9397-08002B2CF9AE}" pid="7" name="MSIP_Label_7b94a7b8-f06c-4dfe-bdcc-9b548fd58c31_SiteId">
    <vt:lpwstr>9ce70869-60db-44fd-abe8-d2767077fc8f</vt:lpwstr>
  </property>
  <property fmtid="{D5CDD505-2E9C-101B-9397-08002B2CF9AE}" pid="8" name="MSIP_Label_7b94a7b8-f06c-4dfe-bdcc-9b548fd58c31_ActionId">
    <vt:lpwstr>926e685a-7147-4544-be9b-a787fb735bc7</vt:lpwstr>
  </property>
  <property fmtid="{D5CDD505-2E9C-101B-9397-08002B2CF9AE}" pid="9" name="MSIP_Label_7b94a7b8-f06c-4dfe-bdcc-9b548fd58c31_ContentBits">
    <vt:lpwstr>0</vt:lpwstr>
  </property>
</Properties>
</file>