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7" r:id="rId5"/>
    <p:sldId id="258" r:id="rId6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howGuides="1">
      <p:cViewPr varScale="1">
        <p:scale>
          <a:sx n="30" d="100"/>
          <a:sy n="30" d="100"/>
        </p:scale>
        <p:origin x="1548" y="36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tany Reid" userId="S::breid@iqsolutions.com::7f60426b-ce9e-4946-bfae-27004bebc0ba" providerId="AD" clId="Web-{031AC02A-0C33-FE6D-D2F8-AC4AA4DCEDA4}"/>
    <pc:docChg chg="modSld">
      <pc:chgData name="Brittany Reid" userId="S::breid@iqsolutions.com::7f60426b-ce9e-4946-bfae-27004bebc0ba" providerId="AD" clId="Web-{031AC02A-0C33-FE6D-D2F8-AC4AA4DCEDA4}" dt="2024-01-04T02:47:04.622" v="36" actId="20577"/>
      <pc:docMkLst>
        <pc:docMk/>
      </pc:docMkLst>
      <pc:sldChg chg="modSp">
        <pc:chgData name="Brittany Reid" userId="S::breid@iqsolutions.com::7f60426b-ce9e-4946-bfae-27004bebc0ba" providerId="AD" clId="Web-{031AC02A-0C33-FE6D-D2F8-AC4AA4DCEDA4}" dt="2024-01-04T02:47:04.622" v="36" actId="20577"/>
        <pc:sldMkLst>
          <pc:docMk/>
          <pc:sldMk cId="3494502914" sldId="257"/>
        </pc:sldMkLst>
        <pc:spChg chg="mod">
          <ac:chgData name="Brittany Reid" userId="S::breid@iqsolutions.com::7f60426b-ce9e-4946-bfae-27004bebc0ba" providerId="AD" clId="Web-{031AC02A-0C33-FE6D-D2F8-AC4AA4DCEDA4}" dt="2024-01-04T02:47:04.622" v="36" actId="20577"/>
          <ac:spMkLst>
            <pc:docMk/>
            <pc:sldMk cId="3494502914" sldId="257"/>
            <ac:spMk id="9" creationId="{FC256FA0-98ED-C756-330B-8033AB9D5789}"/>
          </ac:spMkLst>
        </pc:spChg>
      </pc:sldChg>
    </pc:docChg>
  </pc:docChgLst>
  <pc:docChgLst>
    <pc:chgData name="Tripp, Angela (CDC/NCIRD/ISD)" userId="e63fcff0-71ff-4c2e-8940-a0ca308e216a" providerId="ADAL" clId="{15A6D6D2-D95A-4BF4-9788-E7A681F5B810}"/>
    <pc:docChg chg="mod delSld modSld">
      <pc:chgData name="Tripp, Angela (CDC/NCIRD/ISD)" userId="e63fcff0-71ff-4c2e-8940-a0ca308e216a" providerId="ADAL" clId="{15A6D6D2-D95A-4BF4-9788-E7A681F5B810}" dt="2024-01-24T19:17:03.086" v="22"/>
      <pc:docMkLst>
        <pc:docMk/>
      </pc:docMkLst>
      <pc:sldChg chg="del">
        <pc:chgData name="Tripp, Angela (CDC/NCIRD/ISD)" userId="e63fcff0-71ff-4c2e-8940-a0ca308e216a" providerId="ADAL" clId="{15A6D6D2-D95A-4BF4-9788-E7A681F5B810}" dt="2024-01-24T18:38:05.252" v="1" actId="47"/>
        <pc:sldMkLst>
          <pc:docMk/>
          <pc:sldMk cId="796496674" sldId="256"/>
        </pc:sldMkLst>
      </pc:sldChg>
      <pc:sldChg chg="modSp mod">
        <pc:chgData name="Tripp, Angela (CDC/NCIRD/ISD)" userId="e63fcff0-71ff-4c2e-8940-a0ca308e216a" providerId="ADAL" clId="{15A6D6D2-D95A-4BF4-9788-E7A681F5B810}" dt="2024-01-24T19:17:03.086" v="22"/>
        <pc:sldMkLst>
          <pc:docMk/>
          <pc:sldMk cId="3494502914" sldId="257"/>
        </pc:sldMkLst>
        <pc:spChg chg="mod">
          <ac:chgData name="Tripp, Angela (CDC/NCIRD/ISD)" userId="e63fcff0-71ff-4c2e-8940-a0ca308e216a" providerId="ADAL" clId="{15A6D6D2-D95A-4BF4-9788-E7A681F5B810}" dt="2024-01-24T18:38:39.507" v="3" actId="14100"/>
          <ac:spMkLst>
            <pc:docMk/>
            <pc:sldMk cId="3494502914" sldId="257"/>
            <ac:spMk id="4" creationId="{FD7BFFA8-6E30-B3AD-826F-D41B8C85077A}"/>
          </ac:spMkLst>
        </pc:spChg>
        <pc:spChg chg="mod">
          <ac:chgData name="Tripp, Angela (CDC/NCIRD/ISD)" userId="e63fcff0-71ff-4c2e-8940-a0ca308e216a" providerId="ADAL" clId="{15A6D6D2-D95A-4BF4-9788-E7A681F5B810}" dt="2024-01-24T19:17:03.086" v="22"/>
          <ac:spMkLst>
            <pc:docMk/>
            <pc:sldMk cId="3494502914" sldId="257"/>
            <ac:spMk id="5" creationId="{7F383F31-2D3F-3650-94E9-3FDB69707DDC}"/>
          </ac:spMkLst>
        </pc:spChg>
        <pc:spChg chg="mod">
          <ac:chgData name="Tripp, Angela (CDC/NCIRD/ISD)" userId="e63fcff0-71ff-4c2e-8940-a0ca308e216a" providerId="ADAL" clId="{15A6D6D2-D95A-4BF4-9788-E7A681F5B810}" dt="2024-01-24T19:13:47.967" v="17" actId="403"/>
          <ac:spMkLst>
            <pc:docMk/>
            <pc:sldMk cId="3494502914" sldId="257"/>
            <ac:spMk id="6" creationId="{AE4CD087-375A-2C29-E3A0-CA0FCC76CB23}"/>
          </ac:spMkLst>
        </pc:spChg>
        <pc:spChg chg="mod">
          <ac:chgData name="Tripp, Angela (CDC/NCIRD/ISD)" userId="e63fcff0-71ff-4c2e-8940-a0ca308e216a" providerId="ADAL" clId="{15A6D6D2-D95A-4BF4-9788-E7A681F5B810}" dt="2024-01-24T19:13:09.553" v="8"/>
          <ac:spMkLst>
            <pc:docMk/>
            <pc:sldMk cId="3494502914" sldId="257"/>
            <ac:spMk id="7" creationId="{4CD66659-2C0C-60EF-CF10-032030D12F3D}"/>
          </ac:spMkLst>
        </pc:spChg>
        <pc:spChg chg="mod">
          <ac:chgData name="Tripp, Angela (CDC/NCIRD/ISD)" userId="e63fcff0-71ff-4c2e-8940-a0ca308e216a" providerId="ADAL" clId="{15A6D6D2-D95A-4BF4-9788-E7A681F5B810}" dt="2024-01-24T19:13:54.200" v="18" actId="403"/>
          <ac:spMkLst>
            <pc:docMk/>
            <pc:sldMk cId="3494502914" sldId="257"/>
            <ac:spMk id="8" creationId="{A1F9BC9D-0110-60C7-8A4A-533D0E91556C}"/>
          </ac:spMkLst>
        </pc:spChg>
        <pc:spChg chg="mod">
          <ac:chgData name="Tripp, Angela (CDC/NCIRD/ISD)" userId="e63fcff0-71ff-4c2e-8940-a0ca308e216a" providerId="ADAL" clId="{15A6D6D2-D95A-4BF4-9788-E7A681F5B810}" dt="2024-01-24T19:16:18.779" v="21" actId="20577"/>
          <ac:spMkLst>
            <pc:docMk/>
            <pc:sldMk cId="3494502914" sldId="257"/>
            <ac:spMk id="9" creationId="{FC256FA0-98ED-C756-330B-8033AB9D578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CEFFE-FBAE-0745-8A80-35A9CF5FD8EA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45CC-132A-9547-9C48-CE408D0EC9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58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CEFFE-FBAE-0745-8A80-35A9CF5FD8EA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E45CC-132A-9547-9C48-CE408D0EC9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01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7BFFA8-6E30-B3AD-826F-D41B8C85077A}"/>
              </a:ext>
            </a:extLst>
          </p:cNvPr>
          <p:cNvSpPr txBox="1"/>
          <p:nvPr/>
        </p:nvSpPr>
        <p:spPr>
          <a:xfrm>
            <a:off x="736555" y="469540"/>
            <a:ext cx="125425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2860AE"/>
                </a:solidFill>
              </a:rPr>
              <a:t>Gráficas adaptables para las redes sociales</a:t>
            </a:r>
            <a:endParaRPr lang="en-US" sz="4000" dirty="0">
              <a:solidFill>
                <a:srgbClr val="2860AE"/>
              </a:solidFill>
            </a:endParaRPr>
          </a:p>
          <a:p>
            <a:endParaRPr lang="en-US" sz="4000" dirty="0">
              <a:solidFill>
                <a:srgbClr val="2860A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383F31-2D3F-3650-94E9-3FDB69707DDC}"/>
              </a:ext>
            </a:extLst>
          </p:cNvPr>
          <p:cNvSpPr txBox="1"/>
          <p:nvPr/>
        </p:nvSpPr>
        <p:spPr>
          <a:xfrm>
            <a:off x="736557" y="2401121"/>
            <a:ext cx="3835444" cy="503137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Remplace la imagen de fondo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Haga clic con el botón derecho en la imagen de fondo.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Haga clic en </a:t>
            </a:r>
            <a:r>
              <a:rPr lang="es-E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 Picture 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(cambiar imagen) y luego haga clic en </a:t>
            </a:r>
            <a:r>
              <a:rPr lang="es-ES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es-E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(este dispositivo).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la casilla de diálogo que se abre, busque la imagen que desea insertar, haga clic en esa imagen y luego haga clic en </a:t>
            </a:r>
            <a:r>
              <a:rPr lang="es-ES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Insert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(insertar).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Nota: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Las imágenes de fondo de remplazo deben adaptarse a un tamaño de </a:t>
            </a:r>
            <a:r>
              <a:rPr lang="es-E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1080x1080 pixeles 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antes de insertarlas.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4CD087-375A-2C29-E3A0-CA0FCC76CB23}"/>
              </a:ext>
            </a:extLst>
          </p:cNvPr>
          <p:cNvSpPr txBox="1"/>
          <p:nvPr/>
        </p:nvSpPr>
        <p:spPr>
          <a:xfrm>
            <a:off x="736555" y="8175558"/>
            <a:ext cx="12242887" cy="515160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Guarde una sola diapositiva como imagen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 panel de fotos miniaturas de las diapositivas, en el lado izquierdo de la ventana de PowerPoint, seleccione la diapositiva que desea guardar.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File &gt;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(archivo &gt; guardar) o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Copy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(guardar una copia) si su presentación se guarda en OneDrive o SharePoint. Navegue a la carpeta donde desea guardar la diapositiva.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Escriba el nombre de la imagen de la diapositiva en la casilla de texto 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File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name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(nombre del archivo).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para abrir el menú desplegable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(guardar como tipo). Seleccione uno de los siguientes formatos de imágenes para su diapositiva: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JPEG File Interchange Format (.JPG)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PNG Portable Network Graphics Format (.PNG)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GIF Graphics Interchange Format (.GIF)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Scalable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Vector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Graphics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(.SVG)  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tabLst>
                <a:tab pos="4572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(guardar). Revise la casilla de diálogo de PowerPoint y seleccione 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Just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(solo esta) para guardar la dispositiva seleccionada como una imagen.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D66659-2C0C-60EF-CF10-032030D12F3D}"/>
              </a:ext>
            </a:extLst>
          </p:cNvPr>
          <p:cNvSpPr txBox="1"/>
          <p:nvPr/>
        </p:nvSpPr>
        <p:spPr>
          <a:xfrm>
            <a:off x="4871679" y="2401121"/>
            <a:ext cx="8107764" cy="216514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Inserte su logotipo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con el botón derecho en el ícono de logotipo gris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</a:t>
            </a:r>
            <a:r>
              <a:rPr lang="es-E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 Picture 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(cambiar imagen) y luego haga clic en </a:t>
            </a:r>
            <a:r>
              <a:rPr lang="es-ES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s-E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Device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(este dispositivo).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la casilla de diálogo que se abre, busque el logotipo que desea insertar, haga clic en esa imagen y luego haga clic en </a:t>
            </a:r>
            <a:r>
              <a:rPr lang="es-ES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</a:t>
            </a: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(insertar).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F9BC9D-0110-60C7-8A4A-533D0E91556C}"/>
              </a:ext>
            </a:extLst>
          </p:cNvPr>
          <p:cNvSpPr txBox="1"/>
          <p:nvPr/>
        </p:nvSpPr>
        <p:spPr>
          <a:xfrm>
            <a:off x="4848447" y="4871625"/>
            <a:ext cx="8130996" cy="300133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Cambie el titular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la casilla azul para empezar a escribir el titular de su mensaje para redes sociales.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Consejos: 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Mantenga los titulares atractivos y concisos.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Agregue un llamado a la acción. 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Enfóquese en la audiencia destinataria.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Manténgalo positivo.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256FA0-98ED-C756-330B-8033AB9D5789}"/>
              </a:ext>
            </a:extLst>
          </p:cNvPr>
          <p:cNvSpPr txBox="1"/>
          <p:nvPr/>
        </p:nvSpPr>
        <p:spPr>
          <a:xfrm>
            <a:off x="736556" y="1359407"/>
            <a:ext cx="12242887" cy="7033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plantillas en este archivo PowerPoint son adaptables y compatibles con Instagram y Facebook. Inserte el logotipo de su agencia u organización y los titulares e imágenes apropiados para su audiencia destinataria</a:t>
            </a: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50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talking to a person&#10;&#10;Description automatically generated">
            <a:extLst>
              <a:ext uri="{FF2B5EF4-FFF2-40B4-BE49-F238E27FC236}">
                <a16:creationId xmlns:a16="http://schemas.microsoft.com/office/drawing/2014/main" id="{8BF1E30D-30BC-2F01-5478-5BEEA9FD6D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62" t="1" r="10322" b="-246"/>
          <a:stretch/>
        </p:blipFill>
        <p:spPr>
          <a:xfrm>
            <a:off x="0" y="0"/>
            <a:ext cx="13716000" cy="137619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9B5FD2-4AF6-491E-4335-6C81C4AAD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886" b="-166"/>
          <a:stretch/>
        </p:blipFill>
        <p:spPr>
          <a:xfrm>
            <a:off x="0" y="10568762"/>
            <a:ext cx="13716000" cy="3193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BA6724-AFCD-1ED7-80A5-19875114955B}"/>
              </a:ext>
            </a:extLst>
          </p:cNvPr>
          <p:cNvSpPr txBox="1"/>
          <p:nvPr/>
        </p:nvSpPr>
        <p:spPr>
          <a:xfrm>
            <a:off x="10123637" y="12504975"/>
            <a:ext cx="266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chemeClr val="bg1"/>
                </a:solidFill>
                <a:effectLst/>
              </a:rPr>
              <a:t>Vacunas.gov</a:t>
            </a:r>
            <a:endParaRPr lang="en-US" sz="2800" dirty="0">
              <a:solidFill>
                <a:schemeClr val="bg1"/>
              </a:solidFill>
              <a:effectLst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3DF776-B15D-D1BB-0339-489DA334D2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95246" y="12415437"/>
            <a:ext cx="1925508" cy="109792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969BA8-D491-8A0E-0E46-E78C987DC6AD}"/>
              </a:ext>
            </a:extLst>
          </p:cNvPr>
          <p:cNvSpPr/>
          <p:nvPr/>
        </p:nvSpPr>
        <p:spPr>
          <a:xfrm>
            <a:off x="0" y="7737980"/>
            <a:ext cx="4987603" cy="3363132"/>
          </a:xfrm>
          <a:prstGeom prst="rect">
            <a:avLst/>
          </a:prstGeom>
          <a:solidFill>
            <a:srgbClr val="2860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E978942-1CB1-EC19-782B-AF1AC85F115F}"/>
              </a:ext>
            </a:extLst>
          </p:cNvPr>
          <p:cNvSpPr txBox="1">
            <a:spLocks/>
          </p:cNvSpPr>
          <p:nvPr/>
        </p:nvSpPr>
        <p:spPr>
          <a:xfrm>
            <a:off x="201479" y="7955038"/>
            <a:ext cx="4557892" cy="2917654"/>
          </a:xfrm>
          <a:prstGeom prst="rect">
            <a:avLst/>
          </a:prstGeom>
        </p:spPr>
        <p:txBody>
          <a:bodyPr/>
          <a:lstStyle>
            <a:lvl1pPr marL="0" indent="0" algn="l" defTabSz="1143274" rtl="0" eaLnBrk="1" latinLnBrk="0" hangingPunct="1">
              <a:lnSpc>
                <a:spcPct val="100000"/>
              </a:lnSpc>
              <a:spcBef>
                <a:spcPts val="1250"/>
              </a:spcBef>
              <a:buFontTx/>
              <a:buNone/>
              <a:defRPr sz="3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637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30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274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14911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548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144004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5642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7279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8916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Retype Your Social Media Headline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4134424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FDC53CF1470144AD7B3587AE6CC0E4" ma:contentTypeVersion="11" ma:contentTypeDescription="Create a new document." ma:contentTypeScope="" ma:versionID="5d421ec7899b2ee3ee0de4cca1341966">
  <xsd:schema xmlns:xsd="http://www.w3.org/2001/XMLSchema" xmlns:xs="http://www.w3.org/2001/XMLSchema" xmlns:p="http://schemas.microsoft.com/office/2006/metadata/properties" xmlns:ns2="21b27623-d583-42e8-b397-067353fab757" xmlns:ns3="03c6d73c-df44-43f3-8c8a-dae91af968e0" targetNamespace="http://schemas.microsoft.com/office/2006/metadata/properties" ma:root="true" ma:fieldsID="acf28e1f4eec079a189d82f8a8024a6f" ns2:_="" ns3:_="">
    <xsd:import namespace="21b27623-d583-42e8-b397-067353fab757"/>
    <xsd:import namespace="03c6d73c-df44-43f3-8c8a-dae91af968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7623-d583-42e8-b397-067353fab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c6d73c-df44-43f3-8c8a-dae91af968e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5B1C07-0F4D-49FB-88DD-77C4AC35CF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57A9E33-6A4F-4C22-A977-955B963F35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8D2712-4854-400C-8C6E-A3FAB65A2D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7623-d583-42e8-b397-067353fab757"/>
    <ds:schemaRef ds:uri="03c6d73c-df44-43f3-8c8a-dae91af968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170</TotalTime>
  <Words>434</Words>
  <Application>Microsoft Office PowerPoint</Application>
  <PresentationFormat>Custom</PresentationFormat>
  <Paragraphs>31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Koman</dc:creator>
  <cp:lastModifiedBy>Tripp, Angela (CDC/NCIRD/ISD)</cp:lastModifiedBy>
  <cp:revision>12</cp:revision>
  <dcterms:created xsi:type="dcterms:W3CDTF">2024-01-03T19:14:09Z</dcterms:created>
  <dcterms:modified xsi:type="dcterms:W3CDTF">2024-01-24T19:17:07Z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0x01010056FDC53CF1470144AD7B3587AE6CC0E4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etDate">
    <vt:lpwstr>2024-01-24T18:38:04Z</vt:lpwstr>
  </property>
  <property fmtid="{D5CDD505-2E9C-101B-9397-08002B2CF9AE}" pid="5" name="MSIP_Label_7b94a7b8-f06c-4dfe-bdcc-9b548fd58c31_Method">
    <vt:lpwstr>Privileged</vt:lpwstr>
  </property>
  <property fmtid="{D5CDD505-2E9C-101B-9397-08002B2CF9AE}" pid="6" name="MSIP_Label_7b94a7b8-f06c-4dfe-bdcc-9b548fd58c31_Name">
    <vt:lpwstr>7b94a7b8-f06c-4dfe-bdcc-9b548fd58c31</vt:lpwstr>
  </property>
  <property fmtid="{D5CDD505-2E9C-101B-9397-08002B2CF9AE}" pid="7" name="MSIP_Label_7b94a7b8-f06c-4dfe-bdcc-9b548fd58c31_SiteId">
    <vt:lpwstr>9ce70869-60db-44fd-abe8-d2767077fc8f</vt:lpwstr>
  </property>
  <property fmtid="{D5CDD505-2E9C-101B-9397-08002B2CF9AE}" pid="8" name="MSIP_Label_7b94a7b8-f06c-4dfe-bdcc-9b548fd58c31_ActionId">
    <vt:lpwstr>85bad7cd-43f2-4f7d-8fa3-bdccc17b6507</vt:lpwstr>
  </property>
  <property fmtid="{D5CDD505-2E9C-101B-9397-08002B2CF9AE}" pid="9" name="MSIP_Label_7b94a7b8-f06c-4dfe-bdcc-9b548fd58c31_ContentBits">
    <vt:lpwstr>0</vt:lpwstr>
  </property>
</Properties>
</file>