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sldIdLst>
    <p:sldId id="260" r:id="rId5"/>
    <p:sldId id="261" r:id="rId6"/>
  </p:sldIdLst>
  <p:sldSz cx="15243175" cy="8577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2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B5EB"/>
    <a:srgbClr val="CC3300"/>
    <a:srgbClr val="2860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740" y="52"/>
      </p:cViewPr>
      <p:guideLst>
        <p:guide orient="horz" pos="2702"/>
        <p:guide pos="4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ipp, Angela (CDC/NCIRD/ISD)" userId="e63fcff0-71ff-4c2e-8940-a0ca308e216a" providerId="ADAL" clId="{1E22528A-43FE-495D-BD16-F2773376AC8F}"/>
    <pc:docChg chg="undo custSel delSld modSld">
      <pc:chgData name="Tripp, Angela (CDC/NCIRD/ISD)" userId="e63fcff0-71ff-4c2e-8940-a0ca308e216a" providerId="ADAL" clId="{1E22528A-43FE-495D-BD16-F2773376AC8F}" dt="2024-01-24T18:37:36.711" v="28" actId="403"/>
      <pc:docMkLst>
        <pc:docMk/>
      </pc:docMkLst>
      <pc:sldChg chg="del">
        <pc:chgData name="Tripp, Angela (CDC/NCIRD/ISD)" userId="e63fcff0-71ff-4c2e-8940-a0ca308e216a" providerId="ADAL" clId="{1E22528A-43FE-495D-BD16-F2773376AC8F}" dt="2024-01-24T18:34:22.306" v="0" actId="47"/>
        <pc:sldMkLst>
          <pc:docMk/>
          <pc:sldMk cId="2147969125" sldId="259"/>
        </pc:sldMkLst>
      </pc:sldChg>
      <pc:sldChg chg="modSp mod">
        <pc:chgData name="Tripp, Angela (CDC/NCIRD/ISD)" userId="e63fcff0-71ff-4c2e-8940-a0ca308e216a" providerId="ADAL" clId="{1E22528A-43FE-495D-BD16-F2773376AC8F}" dt="2024-01-24T18:37:36.711" v="28" actId="403"/>
        <pc:sldMkLst>
          <pc:docMk/>
          <pc:sldMk cId="4150507959" sldId="260"/>
        </pc:sldMkLst>
        <pc:spChg chg="mod">
          <ac:chgData name="Tripp, Angela (CDC/NCIRD/ISD)" userId="e63fcff0-71ff-4c2e-8940-a0ca308e216a" providerId="ADAL" clId="{1E22528A-43FE-495D-BD16-F2773376AC8F}" dt="2024-01-24T18:37:23.160" v="24"/>
          <ac:spMkLst>
            <pc:docMk/>
            <pc:sldMk cId="4150507959" sldId="260"/>
            <ac:spMk id="2" creationId="{6FDACAAF-5C2B-D14F-5922-EAA6521D1C9B}"/>
          </ac:spMkLst>
        </pc:spChg>
        <pc:spChg chg="mod">
          <ac:chgData name="Tripp, Angela (CDC/NCIRD/ISD)" userId="e63fcff0-71ff-4c2e-8940-a0ca308e216a" providerId="ADAL" clId="{1E22528A-43FE-495D-BD16-F2773376AC8F}" dt="2024-01-24T18:37:36.711" v="28" actId="403"/>
          <ac:spMkLst>
            <pc:docMk/>
            <pc:sldMk cId="4150507959" sldId="260"/>
            <ac:spMk id="7" creationId="{80567DF6-EB91-EF1C-4714-EBBF6C1154E9}"/>
          </ac:spMkLst>
        </pc:spChg>
        <pc:spChg chg="mod">
          <ac:chgData name="Tripp, Angela (CDC/NCIRD/ISD)" userId="e63fcff0-71ff-4c2e-8940-a0ca308e216a" providerId="ADAL" clId="{1E22528A-43FE-495D-BD16-F2773376AC8F}" dt="2024-01-24T18:36:57.922" v="21" actId="2711"/>
          <ac:spMkLst>
            <pc:docMk/>
            <pc:sldMk cId="4150507959" sldId="260"/>
            <ac:spMk id="9" creationId="{D791EF5A-E937-B3F4-F1B0-7DB7445726BB}"/>
          </ac:spMkLst>
        </pc:spChg>
        <pc:spChg chg="mod">
          <ac:chgData name="Tripp, Angela (CDC/NCIRD/ISD)" userId="e63fcff0-71ff-4c2e-8940-a0ca308e216a" providerId="ADAL" clId="{1E22528A-43FE-495D-BD16-F2773376AC8F}" dt="2024-01-24T18:36:03.877" v="10" actId="403"/>
          <ac:spMkLst>
            <pc:docMk/>
            <pc:sldMk cId="4150507959" sldId="260"/>
            <ac:spMk id="11" creationId="{4B8A7477-4C59-48E5-F992-A2FC7D4EE4F1}"/>
          </ac:spMkLst>
        </pc:spChg>
        <pc:spChg chg="mod">
          <ac:chgData name="Tripp, Angela (CDC/NCIRD/ISD)" userId="e63fcff0-71ff-4c2e-8940-a0ca308e216a" providerId="ADAL" clId="{1E22528A-43FE-495D-BD16-F2773376AC8F}" dt="2024-01-24T18:36:30.018" v="17" actId="403"/>
          <ac:spMkLst>
            <pc:docMk/>
            <pc:sldMk cId="4150507959" sldId="260"/>
            <ac:spMk id="12" creationId="{1932C5B7-5D53-F108-553A-35B52A9FB5FD}"/>
          </ac:spMkLst>
        </pc:spChg>
        <pc:spChg chg="mod">
          <ac:chgData name="Tripp, Angela (CDC/NCIRD/ISD)" userId="e63fcff0-71ff-4c2e-8940-a0ca308e216a" providerId="ADAL" clId="{1E22528A-43FE-495D-BD16-F2773376AC8F}" dt="2024-01-24T18:36:39.363" v="19" actId="1076"/>
          <ac:spMkLst>
            <pc:docMk/>
            <pc:sldMk cId="4150507959" sldId="260"/>
            <ac:spMk id="13" creationId="{3EC9E3F5-B01E-7631-5DC8-139527961DDF}"/>
          </ac:spMkLst>
        </pc:spChg>
      </pc:sldChg>
    </pc:docChg>
  </pc:docChgLst>
  <pc:docChgLst>
    <pc:chgData name="Tripp, Angela (CDC/NCIRD/ISD)" userId="e63fcff0-71ff-4c2e-8940-a0ca308e216a" providerId="ADAL" clId="{23945DED-A2E2-4A07-9C77-409B5DFF9C49}"/>
    <pc:docChg chg="mod">
      <pc:chgData name="Tripp, Angela (CDC/NCIRD/ISD)" userId="e63fcff0-71ff-4c2e-8940-a0ca308e216a" providerId="ADAL" clId="{23945DED-A2E2-4A07-9C77-409B5DFF9C49}" dt="2024-01-19T18:24:12.513" v="0" actId="33475"/>
      <pc:docMkLst>
        <pc:docMk/>
      </pc:docMkLst>
    </pc:docChg>
  </pc:docChgLst>
  <pc:docChgLst>
    <pc:chgData name="Brittany Reid" userId="S::breid@iqsolutions.com::7f60426b-ce9e-4946-bfae-27004bebc0ba" providerId="AD" clId="Web-{A446082C-8EA7-F2DA-3EAC-23F5E394E024}"/>
    <pc:docChg chg="modSld">
      <pc:chgData name="Brittany Reid" userId="S::breid@iqsolutions.com::7f60426b-ce9e-4946-bfae-27004bebc0ba" providerId="AD" clId="Web-{A446082C-8EA7-F2DA-3EAC-23F5E394E024}" dt="2024-01-04T02:44:26.671" v="62" actId="20577"/>
      <pc:docMkLst>
        <pc:docMk/>
      </pc:docMkLst>
      <pc:sldChg chg="modSp">
        <pc:chgData name="Brittany Reid" userId="S::breid@iqsolutions.com::7f60426b-ce9e-4946-bfae-27004bebc0ba" providerId="AD" clId="Web-{A446082C-8EA7-F2DA-3EAC-23F5E394E024}" dt="2024-01-04T02:44:26.671" v="62" actId="20577"/>
        <pc:sldMkLst>
          <pc:docMk/>
          <pc:sldMk cId="4150507959" sldId="260"/>
        </pc:sldMkLst>
        <pc:spChg chg="mod">
          <ac:chgData name="Brittany Reid" userId="S::breid@iqsolutions.com::7f60426b-ce9e-4946-bfae-27004bebc0ba" providerId="AD" clId="Web-{A446082C-8EA7-F2DA-3EAC-23F5E394E024}" dt="2024-01-04T02:44:26.671" v="62" actId="20577"/>
          <ac:spMkLst>
            <pc:docMk/>
            <pc:sldMk cId="4150507959" sldId="260"/>
            <ac:spMk id="7" creationId="{80567DF6-EB91-EF1C-4714-EBBF6C1154E9}"/>
          </ac:spMkLst>
        </pc:spChg>
      </pc:sldChg>
    </pc:docChg>
  </pc:docChgLst>
  <pc:docChgLst>
    <pc:chgData clId="Web-{94C75F5C-8A46-6E5A-0DF6-297890A5B38A}"/>
    <pc:docChg chg="modSld">
      <pc:chgData name="" userId="" providerId="" clId="Web-{94C75F5C-8A46-6E5A-0DF6-297890A5B38A}" dt="2024-01-04T02:47:26.724" v="8" actId="20577"/>
      <pc:docMkLst>
        <pc:docMk/>
      </pc:docMkLst>
      <pc:sldChg chg="modSp">
        <pc:chgData name="" userId="" providerId="" clId="Web-{94C75F5C-8A46-6E5A-0DF6-297890A5B38A}" dt="2024-01-04T02:47:26.724" v="8" actId="20577"/>
        <pc:sldMkLst>
          <pc:docMk/>
          <pc:sldMk cId="4150507959" sldId="260"/>
        </pc:sldMkLst>
        <pc:spChg chg="mod">
          <ac:chgData name="" userId="" providerId="" clId="Web-{94C75F5C-8A46-6E5A-0DF6-297890A5B38A}" dt="2024-01-04T02:47:26.724" v="8" actId="20577"/>
          <ac:spMkLst>
            <pc:docMk/>
            <pc:sldMk cId="4150507959" sldId="260"/>
            <ac:spMk id="7" creationId="{80567DF6-EB91-EF1C-4714-EBBF6C1154E9}"/>
          </ac:spMkLst>
        </pc:spChg>
      </pc:sldChg>
    </pc:docChg>
  </pc:docChgLst>
  <pc:docChgLst>
    <pc:chgData name="Brittany Reid" userId="S::breid@iqsolutions.com::7f60426b-ce9e-4946-bfae-27004bebc0ba" providerId="AD" clId="Web-{94C75F5C-8A46-6E5A-0DF6-297890A5B38A}"/>
    <pc:docChg chg="modSld">
      <pc:chgData name="Brittany Reid" userId="S::breid@iqsolutions.com::7f60426b-ce9e-4946-bfae-27004bebc0ba" providerId="AD" clId="Web-{94C75F5C-8A46-6E5A-0DF6-297890A5B38A}" dt="2024-01-04T02:47:36.943" v="2" actId="20577"/>
      <pc:docMkLst>
        <pc:docMk/>
      </pc:docMkLst>
      <pc:sldChg chg="modSp">
        <pc:chgData name="Brittany Reid" userId="S::breid@iqsolutions.com::7f60426b-ce9e-4946-bfae-27004bebc0ba" providerId="AD" clId="Web-{94C75F5C-8A46-6E5A-0DF6-297890A5B38A}" dt="2024-01-04T02:47:36.943" v="2" actId="20577"/>
        <pc:sldMkLst>
          <pc:docMk/>
          <pc:sldMk cId="4150507959" sldId="260"/>
        </pc:sldMkLst>
        <pc:spChg chg="mod">
          <ac:chgData name="Brittany Reid" userId="S::breid@iqsolutions.com::7f60426b-ce9e-4946-bfae-27004bebc0ba" providerId="AD" clId="Web-{94C75F5C-8A46-6E5A-0DF6-297890A5B38A}" dt="2024-01-04T02:47:36.943" v="2" actId="20577"/>
          <ac:spMkLst>
            <pc:docMk/>
            <pc:sldMk cId="4150507959" sldId="260"/>
            <ac:spMk id="7" creationId="{80567DF6-EB91-EF1C-4714-EBBF6C1154E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1BFC8A-69FA-D345-A301-FE65EFC95DF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3B9F4-3C27-0148-BAF8-03564B686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928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3B9F4-3C27-0148-BAF8-03564B6861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747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403733"/>
            <a:ext cx="11432381" cy="2986158"/>
          </a:xfrm>
          <a:prstGeom prst="rect">
            <a:avLst/>
          </a:prstGeom>
        </p:spPr>
        <p:txBody>
          <a:bodyPr anchor="b"/>
          <a:lstStyle>
            <a:lvl1pPr algn="ctr">
              <a:defRPr sz="750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505049"/>
            <a:ext cx="11432381" cy="20708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1"/>
            </a:lvl1pPr>
            <a:lvl2pPr marL="571637" indent="0" algn="ctr">
              <a:buNone/>
              <a:defRPr sz="2501"/>
            </a:lvl2pPr>
            <a:lvl3pPr marL="1143274" indent="0" algn="ctr">
              <a:buNone/>
              <a:defRPr sz="2251"/>
            </a:lvl3pPr>
            <a:lvl4pPr marL="1714911" indent="0" algn="ctr">
              <a:buNone/>
              <a:defRPr sz="2000"/>
            </a:lvl4pPr>
            <a:lvl5pPr marL="2286549" indent="0" algn="ctr">
              <a:buNone/>
              <a:defRPr sz="2000"/>
            </a:lvl5pPr>
            <a:lvl6pPr marL="2858186" indent="0" algn="ctr">
              <a:buNone/>
              <a:defRPr sz="2000"/>
            </a:lvl6pPr>
            <a:lvl7pPr marL="3429823" indent="0" algn="ctr">
              <a:buNone/>
              <a:defRPr sz="2000"/>
            </a:lvl7pPr>
            <a:lvl8pPr marL="4001460" indent="0" algn="ctr">
              <a:buNone/>
              <a:defRPr sz="2000"/>
            </a:lvl8pPr>
            <a:lvl9pPr marL="4573097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22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01" userDrawn="1">
          <p15:clr>
            <a:srgbClr val="FBAE40"/>
          </p15:clr>
        </p15:guide>
        <p15:guide id="2" pos="480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93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01" userDrawn="1">
          <p15:clr>
            <a:srgbClr val="FBAE40"/>
          </p15:clr>
        </p15:guide>
        <p15:guide id="2" pos="480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71818"/>
            <a:ext cx="4916320" cy="2001361"/>
          </a:xfrm>
          <a:prstGeom prst="rect">
            <a:avLst/>
          </a:prstGeom>
        </p:spPr>
        <p:txBody>
          <a:bodyPr anchor="b"/>
          <a:lstStyle>
            <a:lvl1pPr>
              <a:defRPr sz="400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234968"/>
            <a:ext cx="7716857" cy="6095416"/>
          </a:xfrm>
          <a:prstGeom prst="rect">
            <a:avLst/>
          </a:prstGeom>
        </p:spPr>
        <p:txBody>
          <a:bodyPr/>
          <a:lstStyle>
            <a:lvl1pPr>
              <a:defRPr sz="4001"/>
            </a:lvl1pPr>
            <a:lvl2pPr>
              <a:defRPr sz="3501"/>
            </a:lvl2pPr>
            <a:lvl3pPr>
              <a:defRPr sz="3001"/>
            </a:lvl3pPr>
            <a:lvl4pPr>
              <a:defRPr sz="2501"/>
            </a:lvl4pPr>
            <a:lvl5pPr>
              <a:defRPr sz="2501"/>
            </a:lvl5pPr>
            <a:lvl6pPr>
              <a:defRPr sz="2501"/>
            </a:lvl6pPr>
            <a:lvl7pPr>
              <a:defRPr sz="2501"/>
            </a:lvl7pPr>
            <a:lvl8pPr>
              <a:defRPr sz="2501"/>
            </a:lvl8pPr>
            <a:lvl9pPr>
              <a:defRPr sz="25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573179"/>
            <a:ext cx="4916320" cy="47671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571637" indent="0">
              <a:buNone/>
              <a:defRPr sz="1750"/>
            </a:lvl2pPr>
            <a:lvl3pPr marL="1143274" indent="0">
              <a:buNone/>
              <a:defRPr sz="1500"/>
            </a:lvl3pPr>
            <a:lvl4pPr marL="1714911" indent="0">
              <a:buNone/>
              <a:defRPr sz="1250"/>
            </a:lvl4pPr>
            <a:lvl5pPr marL="2286549" indent="0">
              <a:buNone/>
              <a:defRPr sz="1250"/>
            </a:lvl5pPr>
            <a:lvl6pPr marL="2858186" indent="0">
              <a:buNone/>
              <a:defRPr sz="1250"/>
            </a:lvl6pPr>
            <a:lvl7pPr marL="3429823" indent="0">
              <a:buNone/>
              <a:defRPr sz="1250"/>
            </a:lvl7pPr>
            <a:lvl8pPr marL="4001460" indent="0">
              <a:buNone/>
              <a:defRPr sz="1250"/>
            </a:lvl8pPr>
            <a:lvl9pPr marL="4573097" indent="0">
              <a:buNone/>
              <a:defRPr sz="12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97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71818"/>
            <a:ext cx="4916320" cy="2001361"/>
          </a:xfrm>
          <a:prstGeom prst="rect">
            <a:avLst/>
          </a:prstGeom>
        </p:spPr>
        <p:txBody>
          <a:bodyPr anchor="b"/>
          <a:lstStyle>
            <a:lvl1pPr>
              <a:defRPr sz="400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234968"/>
            <a:ext cx="7716857" cy="609541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001"/>
            </a:lvl1pPr>
            <a:lvl2pPr marL="571637" indent="0">
              <a:buNone/>
              <a:defRPr sz="3501"/>
            </a:lvl2pPr>
            <a:lvl3pPr marL="1143274" indent="0">
              <a:buNone/>
              <a:defRPr sz="3001"/>
            </a:lvl3pPr>
            <a:lvl4pPr marL="1714911" indent="0">
              <a:buNone/>
              <a:defRPr sz="2501"/>
            </a:lvl4pPr>
            <a:lvl5pPr marL="2286549" indent="0">
              <a:buNone/>
              <a:defRPr sz="2501"/>
            </a:lvl5pPr>
            <a:lvl6pPr marL="2858186" indent="0">
              <a:buNone/>
              <a:defRPr sz="2501"/>
            </a:lvl6pPr>
            <a:lvl7pPr marL="3429823" indent="0">
              <a:buNone/>
              <a:defRPr sz="2501"/>
            </a:lvl7pPr>
            <a:lvl8pPr marL="4001460" indent="0">
              <a:buNone/>
              <a:defRPr sz="2501"/>
            </a:lvl8pPr>
            <a:lvl9pPr marL="4573097" indent="0">
              <a:buNone/>
              <a:defRPr sz="2501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573179"/>
            <a:ext cx="4916320" cy="47671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571637" indent="0">
              <a:buNone/>
              <a:defRPr sz="1750"/>
            </a:lvl2pPr>
            <a:lvl3pPr marL="1143274" indent="0">
              <a:buNone/>
              <a:defRPr sz="1500"/>
            </a:lvl3pPr>
            <a:lvl4pPr marL="1714911" indent="0">
              <a:buNone/>
              <a:defRPr sz="1250"/>
            </a:lvl4pPr>
            <a:lvl5pPr marL="2286549" indent="0">
              <a:buNone/>
              <a:defRPr sz="1250"/>
            </a:lvl5pPr>
            <a:lvl6pPr marL="2858186" indent="0">
              <a:buNone/>
              <a:defRPr sz="1250"/>
            </a:lvl6pPr>
            <a:lvl7pPr marL="3429823" indent="0">
              <a:buNone/>
              <a:defRPr sz="1250"/>
            </a:lvl7pPr>
            <a:lvl8pPr marL="4001460" indent="0">
              <a:buNone/>
              <a:defRPr sz="1250"/>
            </a:lvl8pPr>
            <a:lvl9pPr marL="4573097" indent="0">
              <a:buNone/>
              <a:defRPr sz="12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346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969" y="456661"/>
            <a:ext cx="13147238" cy="16578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9" y="2283299"/>
            <a:ext cx="13147238" cy="544219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662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56660"/>
            <a:ext cx="3286810" cy="7268834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56660"/>
            <a:ext cx="9669889" cy="726883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89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42FE0C-DDB7-37EB-4756-A089871A1F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27701" y="7061200"/>
            <a:ext cx="2832100" cy="1516063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A21625-FA12-A394-139D-3E7874B8F0C0}"/>
              </a:ext>
            </a:extLst>
          </p:cNvPr>
          <p:cNvSpPr/>
          <p:nvPr userDrawn="1"/>
        </p:nvSpPr>
        <p:spPr>
          <a:xfrm>
            <a:off x="0" y="5816001"/>
            <a:ext cx="15232628" cy="276126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9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FBC14B-E90F-50B4-7B66-E93FD63DF458}"/>
              </a:ext>
            </a:extLst>
          </p:cNvPr>
          <p:cNvSpPr/>
          <p:nvPr userDrawn="1"/>
        </p:nvSpPr>
        <p:spPr>
          <a:xfrm>
            <a:off x="10073898" y="2464231"/>
            <a:ext cx="4680488" cy="3363132"/>
          </a:xfrm>
          <a:prstGeom prst="rect">
            <a:avLst/>
          </a:prstGeom>
          <a:solidFill>
            <a:srgbClr val="2860A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ack background with blue border&#10;&#10;Description automatically generated">
            <a:extLst>
              <a:ext uri="{FF2B5EF4-FFF2-40B4-BE49-F238E27FC236}">
                <a16:creationId xmlns:a16="http://schemas.microsoft.com/office/drawing/2014/main" id="{57A1596A-F5BC-4520-5A8D-F55BEFA301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4" t="4130" r="2410" b="4235"/>
          <a:stretch/>
        </p:blipFill>
        <p:spPr>
          <a:xfrm>
            <a:off x="339859" y="359810"/>
            <a:ext cx="14552909" cy="7857641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B22157-C47F-C7E9-D9D3-1589E8375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75376" y="2681289"/>
            <a:ext cx="4277237" cy="2917654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1pPr>
            <a:lvl2pPr marL="571637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1143274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3pPr>
            <a:lvl4pPr marL="1714911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4pPr>
            <a:lvl5pPr marL="2286548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5516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01" userDrawn="1">
          <p15:clr>
            <a:srgbClr val="FBAE40"/>
          </p15:clr>
        </p15:guide>
        <p15:guide id="2" pos="480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42FE0C-DDB7-37EB-4756-A089871A1F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5243175" cy="8577263"/>
          </a:xfrm>
        </p:spPr>
        <p:txBody>
          <a:bodyPr/>
          <a:lstStyle/>
          <a:p>
            <a:endParaRPr lang="en-US"/>
          </a:p>
        </p:txBody>
      </p:sp>
      <p:pic>
        <p:nvPicPr>
          <p:cNvPr id="13" name="Picture 1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3A2555D-A9AA-6D2B-2204-BD0ACEDD23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2571"/>
          <a:stretch/>
        </p:blipFill>
        <p:spPr>
          <a:xfrm>
            <a:off x="1586" y="7082725"/>
            <a:ext cx="15244235" cy="149453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D1FFB83-90AF-7517-EC07-0BBB46D21976}"/>
              </a:ext>
            </a:extLst>
          </p:cNvPr>
          <p:cNvSpPr/>
          <p:nvPr userDrawn="1"/>
        </p:nvSpPr>
        <p:spPr>
          <a:xfrm>
            <a:off x="10562687" y="1689316"/>
            <a:ext cx="4680488" cy="3363132"/>
          </a:xfrm>
          <a:prstGeom prst="rect">
            <a:avLst/>
          </a:prstGeom>
          <a:solidFill>
            <a:srgbClr val="2860A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1E0B3ADB-6919-7060-CC07-F2BAA515A5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4165" y="1906374"/>
            <a:ext cx="4277237" cy="2917654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1pPr>
            <a:lvl2pPr marL="571637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1143274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3pPr>
            <a:lvl4pPr marL="1714911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4pPr>
            <a:lvl5pPr marL="2286548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2152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42FE0C-DDB7-37EB-4756-A089871A1F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5243175" cy="8577263"/>
          </a:xfrm>
        </p:spPr>
        <p:txBody>
          <a:bodyPr/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3A2555D-A9AA-6D2B-2204-BD0ACEDD23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768" b="-1"/>
          <a:stretch/>
        </p:blipFill>
        <p:spPr>
          <a:xfrm>
            <a:off x="0" y="6670889"/>
            <a:ext cx="15244235" cy="190637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D1FFB83-90AF-7517-EC07-0BBB46D21976}"/>
              </a:ext>
            </a:extLst>
          </p:cNvPr>
          <p:cNvSpPr/>
          <p:nvPr userDrawn="1"/>
        </p:nvSpPr>
        <p:spPr>
          <a:xfrm>
            <a:off x="10562687" y="1689316"/>
            <a:ext cx="4680488" cy="3363132"/>
          </a:xfrm>
          <a:prstGeom prst="rect">
            <a:avLst/>
          </a:prstGeom>
          <a:solidFill>
            <a:srgbClr val="2860A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1E0B3ADB-6919-7060-CC07-F2BAA515A5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4165" y="1906374"/>
            <a:ext cx="4277237" cy="2917654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1pPr>
            <a:lvl2pPr marL="571637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1143274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3pPr>
            <a:lvl4pPr marL="1714911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4pPr>
            <a:lvl5pPr marL="2286548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584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42FE0C-DDB7-37EB-4756-A089871A1F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5243175" cy="8577263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D1FFB83-90AF-7517-EC07-0BBB46D21976}"/>
              </a:ext>
            </a:extLst>
          </p:cNvPr>
          <p:cNvSpPr/>
          <p:nvPr userDrawn="1"/>
        </p:nvSpPr>
        <p:spPr>
          <a:xfrm>
            <a:off x="10562687" y="1689316"/>
            <a:ext cx="4680488" cy="3363132"/>
          </a:xfrm>
          <a:prstGeom prst="rect">
            <a:avLst/>
          </a:prstGeom>
          <a:solidFill>
            <a:srgbClr val="2860A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1E0B3ADB-6919-7060-CC07-F2BAA515A5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4165" y="1906374"/>
            <a:ext cx="4277237" cy="2917654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1pPr>
            <a:lvl2pPr marL="571637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1143274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3pPr>
            <a:lvl4pPr marL="1714911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4pPr>
            <a:lvl5pPr marL="2286548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A black screen with a blue and white text&#10;&#10;Description automatically generated">
            <a:extLst>
              <a:ext uri="{FF2B5EF4-FFF2-40B4-BE49-F238E27FC236}">
                <a16:creationId xmlns:a16="http://schemas.microsoft.com/office/drawing/2014/main" id="{10F5472C-15FA-6BF4-25A0-6D644A9F7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594"/>
          <a:stretch/>
        </p:blipFill>
        <p:spPr>
          <a:xfrm>
            <a:off x="1586" y="6741763"/>
            <a:ext cx="15244235" cy="183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82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2138360"/>
            <a:ext cx="13147238" cy="3567903"/>
          </a:xfrm>
          <a:prstGeom prst="rect">
            <a:avLst/>
          </a:prstGeom>
        </p:spPr>
        <p:txBody>
          <a:bodyPr anchor="b"/>
          <a:lstStyle>
            <a:lvl1pPr>
              <a:defRPr sz="750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740017"/>
            <a:ext cx="13147238" cy="18762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1">
                <a:solidFill>
                  <a:schemeClr val="tx1">
                    <a:tint val="75000"/>
                  </a:schemeClr>
                </a:solidFill>
              </a:defRPr>
            </a:lvl1pPr>
            <a:lvl2pPr marL="571637" indent="0">
              <a:buNone/>
              <a:defRPr sz="2501">
                <a:solidFill>
                  <a:schemeClr val="tx1">
                    <a:tint val="75000"/>
                  </a:schemeClr>
                </a:solidFill>
              </a:defRPr>
            </a:lvl2pPr>
            <a:lvl3pPr marL="1143274" indent="0">
              <a:buNone/>
              <a:defRPr sz="2251">
                <a:solidFill>
                  <a:schemeClr val="tx1">
                    <a:tint val="75000"/>
                  </a:schemeClr>
                </a:solidFill>
              </a:defRPr>
            </a:lvl3pPr>
            <a:lvl4pPr marL="17149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28654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8581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4298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0014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45730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24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969" y="456661"/>
            <a:ext cx="13147238" cy="16578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283299"/>
            <a:ext cx="6478349" cy="54421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283299"/>
            <a:ext cx="6478349" cy="54421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989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56661"/>
            <a:ext cx="13147238" cy="16578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2102621"/>
            <a:ext cx="6448577" cy="10304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001" b="1"/>
            </a:lvl1pPr>
            <a:lvl2pPr marL="571637" indent="0">
              <a:buNone/>
              <a:defRPr sz="2501" b="1"/>
            </a:lvl2pPr>
            <a:lvl3pPr marL="1143274" indent="0">
              <a:buNone/>
              <a:defRPr sz="2251" b="1"/>
            </a:lvl3pPr>
            <a:lvl4pPr marL="1714911" indent="0">
              <a:buNone/>
              <a:defRPr sz="2000" b="1"/>
            </a:lvl4pPr>
            <a:lvl5pPr marL="2286549" indent="0">
              <a:buNone/>
              <a:defRPr sz="2000" b="1"/>
            </a:lvl5pPr>
            <a:lvl6pPr marL="2858186" indent="0">
              <a:buNone/>
              <a:defRPr sz="2000" b="1"/>
            </a:lvl6pPr>
            <a:lvl7pPr marL="3429823" indent="0">
              <a:buNone/>
              <a:defRPr sz="2000" b="1"/>
            </a:lvl7pPr>
            <a:lvl8pPr marL="4001460" indent="0">
              <a:buNone/>
              <a:defRPr sz="2000" b="1"/>
            </a:lvl8pPr>
            <a:lvl9pPr marL="4573097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3133084"/>
            <a:ext cx="6448577" cy="4608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2102621"/>
            <a:ext cx="6480335" cy="10304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001" b="1"/>
            </a:lvl1pPr>
            <a:lvl2pPr marL="571637" indent="0">
              <a:buNone/>
              <a:defRPr sz="2501" b="1"/>
            </a:lvl2pPr>
            <a:lvl3pPr marL="1143274" indent="0">
              <a:buNone/>
              <a:defRPr sz="2251" b="1"/>
            </a:lvl3pPr>
            <a:lvl4pPr marL="1714911" indent="0">
              <a:buNone/>
              <a:defRPr sz="2000" b="1"/>
            </a:lvl4pPr>
            <a:lvl5pPr marL="2286549" indent="0">
              <a:buNone/>
              <a:defRPr sz="2000" b="1"/>
            </a:lvl5pPr>
            <a:lvl6pPr marL="2858186" indent="0">
              <a:buNone/>
              <a:defRPr sz="2000" b="1"/>
            </a:lvl6pPr>
            <a:lvl7pPr marL="3429823" indent="0">
              <a:buNone/>
              <a:defRPr sz="2000" b="1"/>
            </a:lvl7pPr>
            <a:lvl8pPr marL="4001460" indent="0">
              <a:buNone/>
              <a:defRPr sz="2000" b="1"/>
            </a:lvl8pPr>
            <a:lvl9pPr marL="4573097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3133084"/>
            <a:ext cx="6480335" cy="4608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975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969" y="456661"/>
            <a:ext cx="13147238" cy="16578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2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56661"/>
            <a:ext cx="13147238" cy="1657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283299"/>
            <a:ext cx="13147238" cy="5442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A845D-7927-0441-B0D5-011C5C41E9C9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22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74" r:id="rId4"/>
    <p:sldLayoutId id="2147483673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1143274" rtl="0" eaLnBrk="1" latinLnBrk="0" hangingPunct="1">
        <a:lnSpc>
          <a:spcPct val="90000"/>
        </a:lnSpc>
        <a:spcBef>
          <a:spcPct val="0"/>
        </a:spcBef>
        <a:buNone/>
        <a:defRPr sz="55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819" indent="-285819" algn="l" defTabSz="1143274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1" kern="1200">
          <a:solidFill>
            <a:schemeClr val="tx1"/>
          </a:solidFill>
          <a:latin typeface="+mn-lt"/>
          <a:ea typeface="+mn-ea"/>
          <a:cs typeface="+mn-cs"/>
        </a:defRPr>
      </a:lvl1pPr>
      <a:lvl2pPr marL="857456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2pPr>
      <a:lvl3pPr marL="1429093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1" kern="1200">
          <a:solidFill>
            <a:schemeClr val="tx1"/>
          </a:solidFill>
          <a:latin typeface="+mn-lt"/>
          <a:ea typeface="+mn-ea"/>
          <a:cs typeface="+mn-cs"/>
        </a:defRPr>
      </a:lvl3pPr>
      <a:lvl4pPr marL="2000730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4pPr>
      <a:lvl5pPr marL="2572367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5pPr>
      <a:lvl6pPr marL="3144004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6pPr>
      <a:lvl7pPr marL="3715642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7pPr>
      <a:lvl8pPr marL="4287279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8pPr>
      <a:lvl9pPr marL="4858916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1pPr>
      <a:lvl2pPr marL="571637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2pPr>
      <a:lvl3pPr marL="1143274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3pPr>
      <a:lvl4pPr marL="1714911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4pPr>
      <a:lvl5pPr marL="2286549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5pPr>
      <a:lvl6pPr marL="2858186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6pPr>
      <a:lvl7pPr marL="3429823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7pPr>
      <a:lvl8pPr marL="4001460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8pPr>
      <a:lvl9pPr marL="4573097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DACAAF-5C2B-D14F-5922-EAA6521D1C9B}"/>
              </a:ext>
            </a:extLst>
          </p:cNvPr>
          <p:cNvSpPr txBox="1"/>
          <p:nvPr/>
        </p:nvSpPr>
        <p:spPr>
          <a:xfrm>
            <a:off x="355600" y="292100"/>
            <a:ext cx="145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2860AE"/>
                </a:solidFill>
              </a:rPr>
              <a:t>Gráficas adaptables para las redes sociales</a:t>
            </a:r>
            <a:endParaRPr lang="en-US" sz="4000" dirty="0">
              <a:solidFill>
                <a:srgbClr val="2860A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567DF6-EB91-EF1C-4714-EBBF6C1154E9}"/>
              </a:ext>
            </a:extLst>
          </p:cNvPr>
          <p:cNvSpPr txBox="1"/>
          <p:nvPr/>
        </p:nvSpPr>
        <p:spPr>
          <a:xfrm>
            <a:off x="355600" y="1047173"/>
            <a:ext cx="14528800" cy="86517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plantillas en este archivo PowerPoint son adaptables y compatibles con Facebook, LinkedIn y X (antes Twitter). Inserte el logotipo de su agencia u organización y los titulares e imágenes apropiados para su audiencia destinataria.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91EF5A-E937-B3F4-F1B0-7DB7445726BB}"/>
              </a:ext>
            </a:extLst>
          </p:cNvPr>
          <p:cNvSpPr txBox="1"/>
          <p:nvPr/>
        </p:nvSpPr>
        <p:spPr>
          <a:xfrm>
            <a:off x="456181" y="2088887"/>
            <a:ext cx="3568700" cy="463242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Remplace la imagen de fondo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Haga clic con el botón derecho en la imagen de fondo.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Haga clic en 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 Picture 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(cambiar imagen) y luego haga clic en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(este dispositivo).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 la casilla de diálogo que se abre, busque la imagen que desea insertar, haga clic en esa imagen y luego haga clic en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Insert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(insertar).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Nota: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Las imágenes de fondo de remplazo deben adaptarse a un tamaño de 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1920x1080 pixeles 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antes de insertarlas.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8A7477-4C59-48E5-F992-A2FC7D4EE4F1}"/>
              </a:ext>
            </a:extLst>
          </p:cNvPr>
          <p:cNvSpPr txBox="1"/>
          <p:nvPr/>
        </p:nvSpPr>
        <p:spPr>
          <a:xfrm>
            <a:off x="8723881" y="2088887"/>
            <a:ext cx="5880100" cy="62733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Guarde una sola diapositiva como imagen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el panel de fotos miniaturas de las diapositivas, en el lado izquierdo de la ventana de PowerPoint, seleccione la diapositiva que desea guardar.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en File &gt;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(archivo &gt; guardar) o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Copy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(guardar una copia) si su presentación se guarda en OneDrive o SharePoint. Navegue a la carpeta donde desea guardar la diapositiva.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Escriba el nombre de la imagen de la diapositiva en la casilla de texto 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File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name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(nombre del archivo).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para abrir el menú desplegable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(guardar como tipo). Seleccione uno de los siguientes formatos de imágenes para su diapositiva: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JPEG File Interchange Format (.JPG)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PNG Portable Network Graphics Format (.PNG)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GIF Graphics Interchange Format (.GIF)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s-E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Scalable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Vector </a:t>
            </a:r>
            <a:r>
              <a:rPr lang="es-E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Graphics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Format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(.SVG)  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en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(guardar). Revise la casilla de diálogo de PowerPoint y seleccione 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Just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One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(solo esta) para guardar la dispositiva seleccionada como una imagen.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32C5B7-5D53-F108-553A-35B52A9FB5FD}"/>
              </a:ext>
            </a:extLst>
          </p:cNvPr>
          <p:cNvSpPr txBox="1"/>
          <p:nvPr/>
        </p:nvSpPr>
        <p:spPr>
          <a:xfrm>
            <a:off x="4164581" y="2088887"/>
            <a:ext cx="4432300" cy="275960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Inserte su logotipo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con el botón derecho en el ícono de logotipo gris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en 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 Picture 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(cambiar imagen) y luego haga clic en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Device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(este dispositivo).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la casilla de diálogo que se abre, busque el logotipo que desea insertar, haga clic en esa imagen y luego haga clic en </a:t>
            </a:r>
            <a:r>
              <a:rPr lang="es-ES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</a:t>
            </a: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(insertar).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C9E3F5-B01E-7631-5DC8-139527961DDF}"/>
              </a:ext>
            </a:extLst>
          </p:cNvPr>
          <p:cNvSpPr txBox="1"/>
          <p:nvPr/>
        </p:nvSpPr>
        <p:spPr>
          <a:xfrm>
            <a:off x="4151881" y="4931716"/>
            <a:ext cx="4445000" cy="325634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Cambie el titular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Haga clic en la casilla azul para empezar a escribir el titular de su mensaje para redes sociales.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E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Consejos: 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Mantenga los titulares atractivos y concisos.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Agregue un llamado a la acción. 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Enfóquese en la audiencia destinataria.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s-E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Manténgalo positivo.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507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person talking to a person&#10;&#10;Description automatically generated">
            <a:extLst>
              <a:ext uri="{FF2B5EF4-FFF2-40B4-BE49-F238E27FC236}">
                <a16:creationId xmlns:a16="http://schemas.microsoft.com/office/drawing/2014/main" id="{F37088F2-F761-7FCF-8075-5C89BDFEAE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3"/>
            <a:ext cx="15243175" cy="857726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DD4B303-C430-A711-574B-C1F56E3A3462}"/>
              </a:ext>
            </a:extLst>
          </p:cNvPr>
          <p:cNvSpPr/>
          <p:nvPr/>
        </p:nvSpPr>
        <p:spPr>
          <a:xfrm>
            <a:off x="-2649" y="2464231"/>
            <a:ext cx="4987603" cy="3363132"/>
          </a:xfrm>
          <a:prstGeom prst="rect">
            <a:avLst/>
          </a:prstGeom>
          <a:solidFill>
            <a:srgbClr val="2860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CEF3279E-70E7-91AD-AFC7-EE4C9C8B77BB}"/>
              </a:ext>
            </a:extLst>
          </p:cNvPr>
          <p:cNvSpPr txBox="1">
            <a:spLocks/>
          </p:cNvSpPr>
          <p:nvPr/>
        </p:nvSpPr>
        <p:spPr>
          <a:xfrm>
            <a:off x="198830" y="2681289"/>
            <a:ext cx="4557892" cy="2917654"/>
          </a:xfrm>
          <a:prstGeom prst="rect">
            <a:avLst/>
          </a:prstGeom>
        </p:spPr>
        <p:txBody>
          <a:bodyPr/>
          <a:lstStyle>
            <a:lvl1pPr marL="0" indent="0" algn="l" defTabSz="1143274" rtl="0" eaLnBrk="1" latinLnBrk="0" hangingPunct="1">
              <a:lnSpc>
                <a:spcPct val="100000"/>
              </a:lnSpc>
              <a:spcBef>
                <a:spcPts val="1250"/>
              </a:spcBef>
              <a:buFontTx/>
              <a:buNone/>
              <a:defRPr sz="3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1637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30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274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714911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548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144004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5642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7279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8916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Retype Your Social Media Headline in This Space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650FFC-A476-B9D7-1002-42BA9CB5AE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8594"/>
          <a:stretch/>
        </p:blipFill>
        <p:spPr>
          <a:xfrm>
            <a:off x="1586" y="6741763"/>
            <a:ext cx="15244235" cy="18354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072D29-EAF0-5EB2-DD3F-1B34A90BCE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58833" y="7232073"/>
            <a:ext cx="1925508" cy="10979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EC85E5-985A-5233-D77C-98C26116FE84}"/>
              </a:ext>
            </a:extLst>
          </p:cNvPr>
          <p:cNvSpPr txBox="1"/>
          <p:nvPr/>
        </p:nvSpPr>
        <p:spPr>
          <a:xfrm>
            <a:off x="11654725" y="7550203"/>
            <a:ext cx="266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err="1">
                <a:solidFill>
                  <a:schemeClr val="bg1"/>
                </a:solidFill>
                <a:effectLst/>
              </a:rPr>
              <a:t>Vacunas.gov</a:t>
            </a:r>
            <a:endParaRPr lang="en-US" sz="280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56317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FDC53CF1470144AD7B3587AE6CC0E4" ma:contentTypeVersion="11" ma:contentTypeDescription="Create a new document." ma:contentTypeScope="" ma:versionID="5d421ec7899b2ee3ee0de4cca1341966">
  <xsd:schema xmlns:xsd="http://www.w3.org/2001/XMLSchema" xmlns:xs="http://www.w3.org/2001/XMLSchema" xmlns:p="http://schemas.microsoft.com/office/2006/metadata/properties" xmlns:ns2="21b27623-d583-42e8-b397-067353fab757" xmlns:ns3="03c6d73c-df44-43f3-8c8a-dae91af968e0" targetNamespace="http://schemas.microsoft.com/office/2006/metadata/properties" ma:root="true" ma:fieldsID="acf28e1f4eec079a189d82f8a8024a6f" ns2:_="" ns3:_="">
    <xsd:import namespace="21b27623-d583-42e8-b397-067353fab757"/>
    <xsd:import namespace="03c6d73c-df44-43f3-8c8a-dae91af968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7623-d583-42e8-b397-067353fab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c6d73c-df44-43f3-8c8a-dae91af968e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22FDF72-492F-459B-9053-A1267CDDD3DF}">
  <ds:schemaRefs>
    <ds:schemaRef ds:uri="03c6d73c-df44-43f3-8c8a-dae91af968e0"/>
    <ds:schemaRef ds:uri="21b27623-d583-42e8-b397-067353fab75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2A1BA35-4901-4F81-A373-FE73CD127DE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5B5B67-9BBA-49E0-B8FA-5BAA6656BCD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</TotalTime>
  <Words>439</Words>
  <Application>Microsoft Office PowerPoint</Application>
  <PresentationFormat>Custom</PresentationFormat>
  <Paragraphs>31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Koman</dc:creator>
  <cp:lastModifiedBy>Tripp, Angela (CDC/NCIRD/ISD)</cp:lastModifiedBy>
  <cp:revision>1</cp:revision>
  <dcterms:created xsi:type="dcterms:W3CDTF">2023-12-05T20:57:52Z</dcterms:created>
  <dcterms:modified xsi:type="dcterms:W3CDTF">2024-01-24T18:37:39Z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0x01010056FDC53CF1470144AD7B3587AE6CC0E4</vt:lpwstr>
  </property>
  <property fmtid="{D5CDD505-2E9C-101B-9397-08002B2CF9AE}" pid="3" name="MSIP_Label_7b94a7b8-f06c-4dfe-bdcc-9b548fd58c31_Enabled">
    <vt:lpwstr>true</vt:lpwstr>
  </property>
  <property fmtid="{D5CDD505-2E9C-101B-9397-08002B2CF9AE}" pid="4" name="MSIP_Label_7b94a7b8-f06c-4dfe-bdcc-9b548fd58c31_SetDate">
    <vt:lpwstr>2024-01-19T18:24:12Z</vt:lpwstr>
  </property>
  <property fmtid="{D5CDD505-2E9C-101B-9397-08002B2CF9AE}" pid="5" name="MSIP_Label_7b94a7b8-f06c-4dfe-bdcc-9b548fd58c31_Method">
    <vt:lpwstr>Privileged</vt:lpwstr>
  </property>
  <property fmtid="{D5CDD505-2E9C-101B-9397-08002B2CF9AE}" pid="6" name="MSIP_Label_7b94a7b8-f06c-4dfe-bdcc-9b548fd58c31_Name">
    <vt:lpwstr>7b94a7b8-f06c-4dfe-bdcc-9b548fd58c31</vt:lpwstr>
  </property>
  <property fmtid="{D5CDD505-2E9C-101B-9397-08002B2CF9AE}" pid="7" name="MSIP_Label_7b94a7b8-f06c-4dfe-bdcc-9b548fd58c31_SiteId">
    <vt:lpwstr>9ce70869-60db-44fd-abe8-d2767077fc8f</vt:lpwstr>
  </property>
  <property fmtid="{D5CDD505-2E9C-101B-9397-08002B2CF9AE}" pid="8" name="MSIP_Label_7b94a7b8-f06c-4dfe-bdcc-9b548fd58c31_ActionId">
    <vt:lpwstr>0d2aa5a9-51ea-4806-98c4-57115fc4b068</vt:lpwstr>
  </property>
  <property fmtid="{D5CDD505-2E9C-101B-9397-08002B2CF9AE}" pid="9" name="MSIP_Label_7b94a7b8-f06c-4dfe-bdcc-9b548fd58c31_ContentBits">
    <vt:lpwstr>0</vt:lpwstr>
  </property>
</Properties>
</file>